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notesMasterIdLst>
    <p:notesMasterId r:id="rId56"/>
  </p:notesMasterIdLst>
  <p:sldIdLst>
    <p:sldId id="581" r:id="rId2"/>
    <p:sldId id="590" r:id="rId3"/>
    <p:sldId id="742" r:id="rId4"/>
    <p:sldId id="290" r:id="rId5"/>
    <p:sldId id="291" r:id="rId6"/>
    <p:sldId id="600" r:id="rId7"/>
    <p:sldId id="585" r:id="rId8"/>
    <p:sldId id="292" r:id="rId9"/>
    <p:sldId id="586" r:id="rId10"/>
    <p:sldId id="587" r:id="rId11"/>
    <p:sldId id="593" r:id="rId12"/>
    <p:sldId id="592" r:id="rId13"/>
    <p:sldId id="743" r:id="rId14"/>
    <p:sldId id="294" r:id="rId15"/>
    <p:sldId id="295" r:id="rId16"/>
    <p:sldId id="296" r:id="rId17"/>
    <p:sldId id="297" r:id="rId18"/>
    <p:sldId id="298" r:id="rId19"/>
    <p:sldId id="594" r:id="rId20"/>
    <p:sldId id="598" r:id="rId21"/>
    <p:sldId id="597" r:id="rId22"/>
    <p:sldId id="599" r:id="rId23"/>
    <p:sldId id="741" r:id="rId24"/>
    <p:sldId id="717" r:id="rId25"/>
    <p:sldId id="708" r:id="rId26"/>
    <p:sldId id="710" r:id="rId27"/>
    <p:sldId id="718" r:id="rId28"/>
    <p:sldId id="720" r:id="rId29"/>
    <p:sldId id="721" r:id="rId30"/>
    <p:sldId id="737" r:id="rId31"/>
    <p:sldId id="722" r:id="rId32"/>
    <p:sldId id="723" r:id="rId33"/>
    <p:sldId id="724" r:id="rId34"/>
    <p:sldId id="342" r:id="rId35"/>
    <p:sldId id="343" r:id="rId36"/>
    <p:sldId id="738" r:id="rId37"/>
    <p:sldId id="725" r:id="rId38"/>
    <p:sldId id="739" r:id="rId39"/>
    <p:sldId id="705" r:id="rId40"/>
    <p:sldId id="734" r:id="rId41"/>
    <p:sldId id="512" r:id="rId42"/>
    <p:sldId id="514" r:id="rId43"/>
    <p:sldId id="726" r:id="rId44"/>
    <p:sldId id="727" r:id="rId45"/>
    <p:sldId id="728" r:id="rId46"/>
    <p:sldId id="729" r:id="rId47"/>
    <p:sldId id="730" r:id="rId48"/>
    <p:sldId id="731" r:id="rId49"/>
    <p:sldId id="732" r:id="rId50"/>
    <p:sldId id="733" r:id="rId51"/>
    <p:sldId id="740" r:id="rId52"/>
    <p:sldId id="712" r:id="rId53"/>
    <p:sldId id="736" r:id="rId54"/>
    <p:sldId id="715" r:id="rId55"/>
  </p:sldIdLst>
  <p:sldSz cx="9145588"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576" userDrawn="1">
          <p15:clr>
            <a:srgbClr val="A4A3A4"/>
          </p15:clr>
        </p15:guide>
        <p15:guide id="5" pos="7296" userDrawn="1">
          <p15:clr>
            <a:srgbClr val="A4A3A4"/>
          </p15:clr>
        </p15:guide>
        <p15:guide id="6" pos="7104" userDrawn="1">
          <p15:clr>
            <a:srgbClr val="A4A3A4"/>
          </p15:clr>
        </p15:guide>
        <p15:guide id="7" orient="horz" pos="3888" userDrawn="1">
          <p15:clr>
            <a:srgbClr val="A4A3A4"/>
          </p15:clr>
        </p15:guide>
        <p15:guide id="8" orient="horz" pos="1049" userDrawn="1">
          <p15:clr>
            <a:srgbClr val="A4A3A4"/>
          </p15:clr>
        </p15:guide>
        <p15:guide id="9" orient="horz" pos="686" userDrawn="1">
          <p15:clr>
            <a:srgbClr val="A4A3A4"/>
          </p15:clr>
        </p15:guide>
        <p15:guide id="10" orient="horz" pos="3158" userDrawn="1">
          <p15:clr>
            <a:srgbClr val="A4A3A4"/>
          </p15:clr>
        </p15:guide>
        <p15:guide id="11" pos="2881">
          <p15:clr>
            <a:srgbClr val="A4A3A4"/>
          </p15:clr>
        </p15:guide>
        <p15:guide id="12" pos="288">
          <p15:clr>
            <a:srgbClr val="A4A3A4"/>
          </p15:clr>
        </p15:guide>
        <p15:guide id="13" pos="432">
          <p15:clr>
            <a:srgbClr val="A4A3A4"/>
          </p15:clr>
        </p15:guide>
        <p15:guide id="14" pos="5473">
          <p15:clr>
            <a:srgbClr val="A4A3A4"/>
          </p15:clr>
        </p15:guide>
        <p15:guide id="15" pos="53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FF"/>
    <a:srgbClr val="0099CC"/>
    <a:srgbClr val="7F8C8D"/>
    <a:srgbClr val="ECF0F1"/>
    <a:srgbClr val="E74C3C"/>
    <a:srgbClr val="94B155"/>
    <a:srgbClr val="3D9FAC"/>
    <a:srgbClr val="FEB834"/>
    <a:srgbClr val="5B44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01" autoAdjust="0"/>
  </p:normalViewPr>
  <p:slideViewPr>
    <p:cSldViewPr snapToGrid="0" showGuides="1">
      <p:cViewPr varScale="1">
        <p:scale>
          <a:sx n="113" d="100"/>
          <a:sy n="113" d="100"/>
        </p:scale>
        <p:origin x="1590" y="102"/>
      </p:cViewPr>
      <p:guideLst>
        <p:guide orient="horz" pos="2160"/>
        <p:guide pos="3840"/>
        <p:guide pos="384"/>
        <p:guide pos="576"/>
        <p:guide pos="7296"/>
        <p:guide pos="7104"/>
        <p:guide orient="horz" pos="3888"/>
        <p:guide orient="horz" pos="1049"/>
        <p:guide orient="horz" pos="686"/>
        <p:guide orient="horz" pos="3158"/>
        <p:guide pos="2881"/>
        <p:guide pos="288"/>
        <p:guide pos="432"/>
        <p:guide pos="5473"/>
        <p:guide pos="532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CC360C-F423-4191-B903-C96919C651F4}" type="datetimeFigureOut">
              <a:rPr lang="zh-CN" altLang="en-US" smtClean="0"/>
              <a:pPr/>
              <a:t>2023/11/21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B7194D-9457-4CB1-9230-4797428E1A57}" type="slidenum">
              <a:rPr lang="zh-CN" altLang="en-US" smtClean="0"/>
              <a:pPr/>
              <a:t>‹#›</a:t>
            </a:fld>
            <a:endParaRPr lang="zh-CN" altLang="en-US"/>
          </a:p>
        </p:txBody>
      </p:sp>
    </p:spTree>
    <p:extLst>
      <p:ext uri="{BB962C8B-B14F-4D97-AF65-F5344CB8AC3E}">
        <p14:creationId xmlns:p14="http://schemas.microsoft.com/office/powerpoint/2010/main" val="110393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anose="05000000000000000000" pitchFamily="2" charset="2"/>
              <a:buChar char="ü"/>
            </a:pPr>
            <a:r>
              <a:rPr lang="zh-CN" altLang="en-US" sz="1200" b="1" dirty="0">
                <a:latin typeface="华文中宋" panose="02010600040101010101" pitchFamily="2" charset="-122"/>
              </a:rPr>
              <a:t>验证必须唯一</a:t>
            </a:r>
            <a:endParaRPr lang="en-US" altLang="zh-CN" sz="1200" b="1" dirty="0">
              <a:latin typeface="华文中宋" panose="02010600040101010101" pitchFamily="2" charset="-122"/>
            </a:endParaRPr>
          </a:p>
          <a:p>
            <a:pPr>
              <a:buFont typeface="Wingdings" panose="05000000000000000000" pitchFamily="2" charset="2"/>
              <a:buChar char="ü"/>
            </a:pPr>
            <a:r>
              <a:rPr lang="zh-CN" altLang="en-US" sz="1200" dirty="0">
                <a:latin typeface="华文中宋" panose="02010600040101010101" pitchFamily="2" charset="-122"/>
              </a:rPr>
              <a:t>验证必须在用户能够使用系统前做</a:t>
            </a:r>
            <a:endParaRPr lang="en-US" altLang="zh-CN" sz="1200" dirty="0">
              <a:latin typeface="华文中宋"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0B7194D-9457-4CB1-9230-4797428E1A57}" type="slidenum">
              <a:rPr lang="zh-CN" altLang="en-US" smtClean="0"/>
              <a:pPr/>
              <a:t>43</a:t>
            </a:fld>
            <a:endParaRPr lang="zh-CN" altLang="en-US"/>
          </a:p>
        </p:txBody>
      </p:sp>
    </p:spTree>
    <p:extLst>
      <p:ext uri="{BB962C8B-B14F-4D97-AF65-F5344CB8AC3E}">
        <p14:creationId xmlns:p14="http://schemas.microsoft.com/office/powerpoint/2010/main" val="631682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DA1BB-78D1-4DB6-8BAC-9028383018BE}"/>
              </a:ext>
            </a:extLst>
          </p:cNvPr>
          <p:cNvSpPr>
            <a:spLocks noGrp="1"/>
          </p:cNvSpPr>
          <p:nvPr>
            <p:ph type="ctrTitle"/>
          </p:nvPr>
        </p:nvSpPr>
        <p:spPr>
          <a:xfrm>
            <a:off x="1143199" y="1122363"/>
            <a:ext cx="6859191" cy="2387600"/>
          </a:xfrm>
        </p:spPr>
        <p:txBody>
          <a:bodyPr anchor="b"/>
          <a:lstStyle>
            <a:lvl1pPr algn="ctr">
              <a:defRPr sz="4501"/>
            </a:lvl1pPr>
          </a:lstStyle>
          <a:p>
            <a:r>
              <a:rPr lang="zh-CN" altLang="en-US"/>
              <a:t>单击此处编辑母版标题样式</a:t>
            </a:r>
          </a:p>
        </p:txBody>
      </p:sp>
      <p:sp>
        <p:nvSpPr>
          <p:cNvPr id="3" name="副标题 2">
            <a:extLst>
              <a:ext uri="{FF2B5EF4-FFF2-40B4-BE49-F238E27FC236}">
                <a16:creationId xmlns:a16="http://schemas.microsoft.com/office/drawing/2014/main" id="{A8FCA769-D6BA-4EA6-A40E-6C681D290233}"/>
              </a:ext>
            </a:extLst>
          </p:cNvPr>
          <p:cNvSpPr>
            <a:spLocks noGrp="1"/>
          </p:cNvSpPr>
          <p:nvPr>
            <p:ph type="subTitle" idx="1"/>
          </p:nvPr>
        </p:nvSpPr>
        <p:spPr>
          <a:xfrm>
            <a:off x="1143199" y="3602038"/>
            <a:ext cx="6859191" cy="1655762"/>
          </a:xfrm>
        </p:spPr>
        <p:txBody>
          <a:bodyPr/>
          <a:lstStyle>
            <a:lvl1pPr marL="0" indent="0" algn="ctr">
              <a:buNone/>
              <a:defRPr sz="1800"/>
            </a:lvl1pPr>
            <a:lvl2pPr marL="342946" indent="0" algn="ctr">
              <a:buNone/>
              <a:defRPr sz="1500"/>
            </a:lvl2pPr>
            <a:lvl3pPr marL="685891" indent="0" algn="ctr">
              <a:buNone/>
              <a:defRPr sz="1350"/>
            </a:lvl3pPr>
            <a:lvl4pPr marL="1028837" indent="0" algn="ctr">
              <a:buNone/>
              <a:defRPr sz="1200"/>
            </a:lvl4pPr>
            <a:lvl5pPr marL="1371783" indent="0" algn="ctr">
              <a:buNone/>
              <a:defRPr sz="1200"/>
            </a:lvl5pPr>
            <a:lvl6pPr marL="1714729" indent="0" algn="ctr">
              <a:buNone/>
              <a:defRPr sz="1200"/>
            </a:lvl6pPr>
            <a:lvl7pPr marL="2057674" indent="0" algn="ctr">
              <a:buNone/>
              <a:defRPr sz="1200"/>
            </a:lvl7pPr>
            <a:lvl8pPr marL="2400620" indent="0" algn="ctr">
              <a:buNone/>
              <a:defRPr sz="1200"/>
            </a:lvl8pPr>
            <a:lvl9pPr marL="2743566"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941BB4A1-5C78-409C-9753-79F3F395ABB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5" name="页脚占位符 4">
            <a:extLst>
              <a:ext uri="{FF2B5EF4-FFF2-40B4-BE49-F238E27FC236}">
                <a16:creationId xmlns:a16="http://schemas.microsoft.com/office/drawing/2014/main" id="{45979040-6224-40BC-A812-0D0F1D45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3186B1-32DF-45FD-8160-9CCFF931385B}"/>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24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8AB92-C98C-4C82-A908-B3544CA7E6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87EE63-3D15-4DBB-A1CE-06E9466FAC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B03AA0-7F3E-4B2C-9647-D04FB387B236}"/>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5" name="页脚占位符 4">
            <a:extLst>
              <a:ext uri="{FF2B5EF4-FFF2-40B4-BE49-F238E27FC236}">
                <a16:creationId xmlns:a16="http://schemas.microsoft.com/office/drawing/2014/main" id="{1ECBFEF0-623A-4A42-A371-3BA73B03F1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A73C02-64C5-436C-B73D-6E8F1D4714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5787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4EDD55-06F6-451F-80F2-1C9A859AD93E}"/>
              </a:ext>
            </a:extLst>
          </p:cNvPr>
          <p:cNvSpPr>
            <a:spLocks noGrp="1"/>
          </p:cNvSpPr>
          <p:nvPr>
            <p:ph type="title" orient="vert"/>
          </p:nvPr>
        </p:nvSpPr>
        <p:spPr>
          <a:xfrm>
            <a:off x="6544812" y="365125"/>
            <a:ext cx="1972017"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073ED4-69E4-405C-9906-83910674FF01}"/>
              </a:ext>
            </a:extLst>
          </p:cNvPr>
          <p:cNvSpPr>
            <a:spLocks noGrp="1"/>
          </p:cNvSpPr>
          <p:nvPr>
            <p:ph type="body" orient="vert" idx="1"/>
          </p:nvPr>
        </p:nvSpPr>
        <p:spPr>
          <a:xfrm>
            <a:off x="628759" y="365125"/>
            <a:ext cx="5801732"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C94720-E96A-4354-8F04-220BD841B65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5" name="页脚占位符 4">
            <a:extLst>
              <a:ext uri="{FF2B5EF4-FFF2-40B4-BE49-F238E27FC236}">
                <a16:creationId xmlns:a16="http://schemas.microsoft.com/office/drawing/2014/main" id="{FFC8A551-3A23-4531-BC2D-968A954EB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1F4C15-5F3C-4548-89F6-AA2FE64A151E}"/>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31956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94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48" name="Picture Placeholder 11"/>
          <p:cNvSpPr>
            <a:spLocks noGrp="1"/>
          </p:cNvSpPr>
          <p:nvPr>
            <p:ph type="pic" sz="quarter" idx="10"/>
          </p:nvPr>
        </p:nvSpPr>
        <p:spPr>
          <a:xfrm>
            <a:off x="4721675" y="1600201"/>
            <a:ext cx="4424178" cy="3662363"/>
          </a:xfrm>
          <a:prstGeom prst="roundRect">
            <a:avLst>
              <a:gd name="adj" fmla="val 2031"/>
            </a:avLst>
          </a:prstGeom>
        </p:spPr>
        <p:txBody>
          <a:bodyPr/>
          <a:lstStyle>
            <a:lvl1pPr>
              <a:defRPr baseline="0"/>
            </a:lvl1pPr>
          </a:lstStyle>
          <a:p>
            <a:endParaRPr lang="en-US" dirty="0"/>
          </a:p>
        </p:txBody>
      </p:sp>
      <p:sp>
        <p:nvSpPr>
          <p:cNvPr id="49" name="Text Placeholder 13"/>
          <p:cNvSpPr>
            <a:spLocks noGrp="1"/>
          </p:cNvSpPr>
          <p:nvPr>
            <p:ph type="body" sz="quarter" idx="11"/>
          </p:nvPr>
        </p:nvSpPr>
        <p:spPr>
          <a:xfrm>
            <a:off x="685919" y="2112461"/>
            <a:ext cx="3011858" cy="585787"/>
          </a:xfrm>
          <a:prstGeom prst="rect">
            <a:avLst/>
          </a:prstGeom>
        </p:spPr>
        <p:txBody>
          <a:bodyPr>
            <a:noAutofit/>
          </a:bodyPr>
          <a:lstStyle>
            <a:lvl1pPr marL="0" indent="0">
              <a:buNone/>
              <a:defRPr sz="3200">
                <a:solidFill>
                  <a:schemeClr val="tx1">
                    <a:lumMod val="50000"/>
                    <a:lumOff val="50000"/>
                  </a:schemeClr>
                </a:solidFill>
                <a:latin typeface="GeosansLight" panose="02000603020000020003" pitchFamily="2" charset="0"/>
              </a:defRPr>
            </a:lvl1pPr>
            <a:lvl2pPr marL="457200" indent="0">
              <a:buNone/>
              <a:defRPr/>
            </a:lvl2pPr>
            <a:lvl3pPr marL="914400" indent="0">
              <a:buNone/>
              <a:defRPr/>
            </a:lvl3pPr>
            <a:lvl4pPr marL="1371600" indent="0">
              <a:buNone/>
              <a:defRPr/>
            </a:lvl4pPr>
          </a:lstStyle>
          <a:p>
            <a:pPr lvl="0"/>
            <a:endParaRPr lang="en-US" dirty="0"/>
          </a:p>
        </p:txBody>
      </p:sp>
      <p:sp>
        <p:nvSpPr>
          <p:cNvPr id="50" name="Content Placeholder 15"/>
          <p:cNvSpPr>
            <a:spLocks noGrp="1"/>
          </p:cNvSpPr>
          <p:nvPr>
            <p:ph sz="quarter" idx="12"/>
          </p:nvPr>
        </p:nvSpPr>
        <p:spPr>
          <a:xfrm>
            <a:off x="685919" y="3552826"/>
            <a:ext cx="3642755" cy="1198563"/>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Content Placeholder 17"/>
          <p:cNvSpPr>
            <a:spLocks noGrp="1"/>
          </p:cNvSpPr>
          <p:nvPr>
            <p:ph sz="quarter" idx="13"/>
          </p:nvPr>
        </p:nvSpPr>
        <p:spPr>
          <a:xfrm>
            <a:off x="688315" y="2735011"/>
            <a:ext cx="2557907" cy="3905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825433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9145588" cy="3429000"/>
          </a:xfrm>
          <a:prstGeom prst="rect">
            <a:avLst/>
          </a:prstGeom>
        </p:spPr>
        <p:txBody>
          <a:bodyPr/>
          <a:lstStyle>
            <a:lvl1pPr>
              <a:defRPr/>
            </a:lvl1pPr>
          </a:lstStyle>
          <a:p>
            <a:endParaRPr lang="en-US" dirty="0"/>
          </a:p>
        </p:txBody>
      </p:sp>
      <p:sp>
        <p:nvSpPr>
          <p:cNvPr id="22" name="Text Placeholder 21"/>
          <p:cNvSpPr>
            <a:spLocks noGrp="1"/>
          </p:cNvSpPr>
          <p:nvPr>
            <p:ph type="body" sz="quarter" idx="11"/>
          </p:nvPr>
        </p:nvSpPr>
        <p:spPr>
          <a:xfrm>
            <a:off x="2782974" y="3837116"/>
            <a:ext cx="3579640" cy="604837"/>
          </a:xfrm>
          <a:prstGeom prst="rect">
            <a:avLst/>
          </a:prstGeom>
        </p:spPr>
        <p:txBody>
          <a:bodyPr>
            <a:noAutofit/>
          </a:bodyPr>
          <a:lstStyle>
            <a:lvl1pPr marL="0" indent="0" algn="ctr">
              <a:buNone/>
              <a:defRPr sz="3200">
                <a:solidFill>
                  <a:schemeClr val="tx1">
                    <a:lumMod val="50000"/>
                    <a:lumOff val="50000"/>
                  </a:schemeClr>
                </a:solidFill>
                <a:latin typeface="GeosansLight" panose="02000603020000020003" pitchFamily="2" charset="0"/>
              </a:defRPr>
            </a:lvl1pPr>
          </a:lstStyle>
          <a:p>
            <a:pPr lvl="0"/>
            <a:endParaRPr lang="en-US" dirty="0"/>
          </a:p>
        </p:txBody>
      </p:sp>
      <p:sp>
        <p:nvSpPr>
          <p:cNvPr id="24" name="Text Placeholder 23"/>
          <p:cNvSpPr>
            <a:spLocks noGrp="1"/>
          </p:cNvSpPr>
          <p:nvPr>
            <p:ph type="body" sz="quarter" idx="12"/>
          </p:nvPr>
        </p:nvSpPr>
        <p:spPr>
          <a:xfrm>
            <a:off x="3209292" y="4441825"/>
            <a:ext cx="2704379" cy="476250"/>
          </a:xfrm>
          <a:prstGeom prst="rect">
            <a:avLst/>
          </a:prstGeom>
        </p:spPr>
        <p:txBody>
          <a:bodyPr>
            <a:normAutofit/>
          </a:bodyPr>
          <a:lstStyle>
            <a:lvl1pPr marL="0" indent="0" algn="ctr">
              <a:buNone/>
              <a:defRPr sz="1000"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6" name="Text Placeholder 25"/>
          <p:cNvSpPr>
            <a:spLocks noGrp="1"/>
          </p:cNvSpPr>
          <p:nvPr>
            <p:ph type="body" sz="quarter" idx="13"/>
          </p:nvPr>
        </p:nvSpPr>
        <p:spPr>
          <a:xfrm>
            <a:off x="2519205" y="5129214"/>
            <a:ext cx="4107179" cy="1030287"/>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624366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919" y="1603376"/>
            <a:ext cx="2465022" cy="2170113"/>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40034" y="1603376"/>
            <a:ext cx="2465022" cy="2170113"/>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4149" y="1609068"/>
            <a:ext cx="2465022" cy="2170113"/>
          </a:xfrm>
          <a:prstGeom prst="rect">
            <a:avLst/>
          </a:prstGeom>
          <a:solidFill>
            <a:schemeClr val="bg1">
              <a:lumMod val="85000"/>
            </a:schemeClr>
          </a:solidFill>
        </p:spPr>
        <p:txBody>
          <a:bodyPr/>
          <a:lstStyle/>
          <a:p>
            <a:endParaRPr lang="en-US"/>
          </a:p>
        </p:txBody>
      </p:sp>
      <p:sp>
        <p:nvSpPr>
          <p:cNvPr id="9" name="Rectangle 8"/>
          <p:cNvSpPr/>
          <p:nvPr userDrawn="1"/>
        </p:nvSpPr>
        <p:spPr>
          <a:xfrm>
            <a:off x="685919" y="3773598"/>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340533" y="3773597"/>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95146" y="3773600"/>
            <a:ext cx="2464523" cy="239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51"/>
          <p:cNvSpPr>
            <a:spLocks noGrp="1"/>
          </p:cNvSpPr>
          <p:nvPr>
            <p:ph type="body" sz="quarter" idx="13"/>
          </p:nvPr>
        </p:nvSpPr>
        <p:spPr>
          <a:xfrm>
            <a:off x="1599088" y="3522296"/>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54"/>
          <p:cNvSpPr>
            <a:spLocks noGrp="1"/>
          </p:cNvSpPr>
          <p:nvPr>
            <p:ph type="body" sz="quarter" idx="14"/>
          </p:nvPr>
        </p:nvSpPr>
        <p:spPr>
          <a:xfrm>
            <a:off x="4261340" y="3532292"/>
            <a:ext cx="631046" cy="246888"/>
          </a:xfrm>
          <a:prstGeom prst="rect">
            <a:avLst/>
          </a:prstGeom>
          <a:solidFill>
            <a:schemeClr val="tx1">
              <a:lumMod val="65000"/>
              <a:lumOff val="35000"/>
            </a:schemeClr>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56"/>
          <p:cNvSpPr>
            <a:spLocks noGrp="1"/>
          </p:cNvSpPr>
          <p:nvPr>
            <p:ph type="body" sz="quarter" idx="15"/>
          </p:nvPr>
        </p:nvSpPr>
        <p:spPr>
          <a:xfrm>
            <a:off x="6911320" y="3519874"/>
            <a:ext cx="631046" cy="246888"/>
          </a:xfrm>
          <a:prstGeom prst="rect">
            <a:avLst/>
          </a:prstGeom>
          <a:solidFill>
            <a:schemeClr val="accent6"/>
          </a:solidFill>
        </p:spPr>
        <p:txBody>
          <a:bodyPr>
            <a:normAutofit/>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58"/>
          <p:cNvSpPr>
            <a:spLocks noGrp="1"/>
          </p:cNvSpPr>
          <p:nvPr>
            <p:ph type="body" sz="quarter" idx="16"/>
          </p:nvPr>
        </p:nvSpPr>
        <p:spPr>
          <a:xfrm>
            <a:off x="954548"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58"/>
          <p:cNvSpPr>
            <a:spLocks noGrp="1"/>
          </p:cNvSpPr>
          <p:nvPr>
            <p:ph type="body" sz="quarter" idx="17"/>
          </p:nvPr>
        </p:nvSpPr>
        <p:spPr>
          <a:xfrm>
            <a:off x="954548"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58"/>
          <p:cNvSpPr>
            <a:spLocks noGrp="1"/>
          </p:cNvSpPr>
          <p:nvPr>
            <p:ph type="body" sz="quarter" idx="19"/>
          </p:nvPr>
        </p:nvSpPr>
        <p:spPr>
          <a:xfrm>
            <a:off x="360916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58"/>
          <p:cNvSpPr>
            <a:spLocks noGrp="1"/>
          </p:cNvSpPr>
          <p:nvPr>
            <p:ph type="body" sz="quarter" idx="20"/>
          </p:nvPr>
        </p:nvSpPr>
        <p:spPr>
          <a:xfrm>
            <a:off x="3608911"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58"/>
          <p:cNvSpPr>
            <a:spLocks noGrp="1"/>
          </p:cNvSpPr>
          <p:nvPr>
            <p:ph type="body" sz="quarter" idx="21"/>
          </p:nvPr>
        </p:nvSpPr>
        <p:spPr>
          <a:xfrm>
            <a:off x="6266111" y="4945815"/>
            <a:ext cx="1927267" cy="1042803"/>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58"/>
          <p:cNvSpPr>
            <a:spLocks noGrp="1"/>
          </p:cNvSpPr>
          <p:nvPr>
            <p:ph type="body" sz="quarter" idx="22"/>
          </p:nvPr>
        </p:nvSpPr>
        <p:spPr>
          <a:xfrm>
            <a:off x="6265862" y="4047786"/>
            <a:ext cx="1927267" cy="310896"/>
          </a:xfrm>
          <a:prstGeom prst="rect">
            <a:avLst/>
          </a:prstGeom>
        </p:spPr>
        <p:txBody>
          <a:bodyPr>
            <a:normAutofit/>
          </a:bodyPr>
          <a:lstStyle>
            <a:lvl1pPr marL="0" indent="0" algn="ctr">
              <a:buNone/>
              <a:defRPr sz="14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4" name="Text Placeholder 58"/>
          <p:cNvSpPr>
            <a:spLocks noGrp="1"/>
          </p:cNvSpPr>
          <p:nvPr>
            <p:ph type="body" sz="quarter" idx="24" hasCustomPrompt="1"/>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Add Slogun Text</a:t>
            </a:r>
          </a:p>
        </p:txBody>
      </p:sp>
      <p:sp>
        <p:nvSpPr>
          <p:cNvPr id="45" name="Text Placeholder 28"/>
          <p:cNvSpPr>
            <a:spLocks noGrp="1"/>
          </p:cNvSpPr>
          <p:nvPr>
            <p:ph type="body" sz="quarter" idx="25" hasCustomPrompt="1"/>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Company Name</a:t>
            </a:r>
          </a:p>
        </p:txBody>
      </p:sp>
      <p:sp>
        <p:nvSpPr>
          <p:cNvPr id="46" name="Text Placeholder 28"/>
          <p:cNvSpPr>
            <a:spLocks noGrp="1"/>
          </p:cNvSpPr>
          <p:nvPr>
            <p:ph type="body" sz="quarter" idx="26" hasCustomPrompt="1"/>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Web Site Name</a:t>
            </a:r>
          </a:p>
        </p:txBody>
      </p:sp>
      <p:sp>
        <p:nvSpPr>
          <p:cNvPr id="47" name="Text Placeholder 28"/>
          <p:cNvSpPr>
            <a:spLocks noGrp="1"/>
          </p:cNvSpPr>
          <p:nvPr>
            <p:ph type="body" sz="quarter" idx="18" hasCustomPrompt="1"/>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Page Number 00</a:t>
            </a:r>
          </a:p>
        </p:txBody>
      </p:sp>
    </p:spTree>
    <p:extLst>
      <p:ext uri="{BB962C8B-B14F-4D97-AF65-F5344CB8AC3E}">
        <p14:creationId xmlns:p14="http://schemas.microsoft.com/office/powerpoint/2010/main" val="341536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52824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29" name="Picture Placeholder 27"/>
          <p:cNvSpPr>
            <a:spLocks noGrp="1"/>
          </p:cNvSpPr>
          <p:nvPr>
            <p:ph type="pic" sz="quarter" idx="11"/>
          </p:nvPr>
        </p:nvSpPr>
        <p:spPr>
          <a:xfrm>
            <a:off x="2188253"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0" name="Picture Placeholder 27"/>
          <p:cNvSpPr>
            <a:spLocks noGrp="1"/>
          </p:cNvSpPr>
          <p:nvPr>
            <p:ph type="pic" sz="quarter" idx="12"/>
          </p:nvPr>
        </p:nvSpPr>
        <p:spPr>
          <a:xfrm>
            <a:off x="3867824" y="1675161"/>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1" name="Picture Placeholder 27"/>
          <p:cNvSpPr>
            <a:spLocks noGrp="1"/>
          </p:cNvSpPr>
          <p:nvPr>
            <p:ph type="pic" sz="quarter" idx="13"/>
          </p:nvPr>
        </p:nvSpPr>
        <p:spPr>
          <a:xfrm>
            <a:off x="5546558" y="1683019"/>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32" name="Picture Placeholder 27"/>
          <p:cNvSpPr>
            <a:spLocks noGrp="1"/>
          </p:cNvSpPr>
          <p:nvPr>
            <p:ph type="pic" sz="quarter" idx="14"/>
          </p:nvPr>
        </p:nvSpPr>
        <p:spPr>
          <a:xfrm>
            <a:off x="7224454" y="1690876"/>
            <a:ext cx="1371838" cy="1828800"/>
          </a:xfrm>
          <a:prstGeom prst="ellipse">
            <a:avLst/>
          </a:prstGeom>
          <a:solidFill>
            <a:schemeClr val="bg1">
              <a:lumMod val="85000"/>
            </a:schemeClr>
          </a:solidFill>
        </p:spPr>
        <p:txBody>
          <a:bodyPr>
            <a:normAutofit/>
          </a:bodyPr>
          <a:lstStyle>
            <a:lvl1pPr algn="ctr">
              <a:defRPr sz="1000"/>
            </a:lvl1pPr>
          </a:lstStyle>
          <a:p>
            <a:endParaRPr lang="en-US"/>
          </a:p>
        </p:txBody>
      </p:sp>
      <p:sp>
        <p:nvSpPr>
          <p:cNvPr id="12" name="Arc 11"/>
          <p:cNvSpPr/>
          <p:nvPr userDrawn="1"/>
        </p:nvSpPr>
        <p:spPr>
          <a:xfrm>
            <a:off x="509519" y="1690876"/>
            <a:ext cx="1371838" cy="1828800"/>
          </a:xfrm>
          <a:prstGeom prst="arc">
            <a:avLst>
              <a:gd name="adj1" fmla="val 16200000"/>
              <a:gd name="adj2" fmla="val 10155543"/>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userDrawn="1"/>
        </p:nvSpPr>
        <p:spPr>
          <a:xfrm>
            <a:off x="2189089" y="1690876"/>
            <a:ext cx="1371838" cy="1828800"/>
          </a:xfrm>
          <a:prstGeom prst="arc">
            <a:avLst>
              <a:gd name="adj1" fmla="val 20082479"/>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userDrawn="1"/>
        </p:nvSpPr>
        <p:spPr>
          <a:xfrm>
            <a:off x="3868661" y="1675161"/>
            <a:ext cx="1371838" cy="1828800"/>
          </a:xfrm>
          <a:prstGeom prst="arc">
            <a:avLst>
              <a:gd name="adj1" fmla="val 13544500"/>
              <a:gd name="adj2" fmla="val 696073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userDrawn="1"/>
        </p:nvSpPr>
        <p:spPr>
          <a:xfrm>
            <a:off x="5548233" y="1675161"/>
            <a:ext cx="1371838" cy="1828800"/>
          </a:xfrm>
          <a:prstGeom prst="arc">
            <a:avLst>
              <a:gd name="adj1" fmla="val 37899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p:cNvSpPr/>
          <p:nvPr userDrawn="1"/>
        </p:nvSpPr>
        <p:spPr>
          <a:xfrm>
            <a:off x="7227806" y="1690876"/>
            <a:ext cx="1371838" cy="1828800"/>
          </a:xfrm>
          <a:prstGeom prst="arc">
            <a:avLst>
              <a:gd name="adj1" fmla="val 15001860"/>
              <a:gd name="adj2" fmla="val 10257066"/>
            </a:avLst>
          </a:prstGeom>
          <a:ln w="508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 Placeholder 33"/>
          <p:cNvSpPr>
            <a:spLocks noGrp="1"/>
          </p:cNvSpPr>
          <p:nvPr>
            <p:ph type="body" sz="quarter" idx="15"/>
          </p:nvPr>
        </p:nvSpPr>
        <p:spPr>
          <a:xfrm>
            <a:off x="670877"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38" name="Text Placeholder 37"/>
          <p:cNvSpPr>
            <a:spLocks noGrp="1"/>
          </p:cNvSpPr>
          <p:nvPr>
            <p:ph type="body" sz="quarter" idx="16"/>
          </p:nvPr>
        </p:nvSpPr>
        <p:spPr>
          <a:xfrm>
            <a:off x="509519"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3"/>
          <p:cNvSpPr>
            <a:spLocks noGrp="1"/>
          </p:cNvSpPr>
          <p:nvPr>
            <p:ph type="body" sz="quarter" idx="17"/>
          </p:nvPr>
        </p:nvSpPr>
        <p:spPr>
          <a:xfrm>
            <a:off x="234961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0" name="Text Placeholder 37"/>
          <p:cNvSpPr>
            <a:spLocks noGrp="1"/>
          </p:cNvSpPr>
          <p:nvPr>
            <p:ph type="body" sz="quarter" idx="18"/>
          </p:nvPr>
        </p:nvSpPr>
        <p:spPr>
          <a:xfrm>
            <a:off x="218825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Text Placeholder 33"/>
          <p:cNvSpPr>
            <a:spLocks noGrp="1"/>
          </p:cNvSpPr>
          <p:nvPr>
            <p:ph type="body" sz="quarter" idx="19"/>
          </p:nvPr>
        </p:nvSpPr>
        <p:spPr>
          <a:xfrm>
            <a:off x="4028346"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2" name="Text Placeholder 37"/>
          <p:cNvSpPr>
            <a:spLocks noGrp="1"/>
          </p:cNvSpPr>
          <p:nvPr>
            <p:ph type="body" sz="quarter" idx="20"/>
          </p:nvPr>
        </p:nvSpPr>
        <p:spPr>
          <a:xfrm>
            <a:off x="3866988"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3" name="Text Placeholder 33"/>
          <p:cNvSpPr>
            <a:spLocks noGrp="1"/>
          </p:cNvSpPr>
          <p:nvPr>
            <p:ph type="body" sz="quarter" idx="21"/>
          </p:nvPr>
        </p:nvSpPr>
        <p:spPr>
          <a:xfrm>
            <a:off x="5868438"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4" name="Text Placeholder 37"/>
          <p:cNvSpPr>
            <a:spLocks noGrp="1"/>
          </p:cNvSpPr>
          <p:nvPr>
            <p:ph type="body" sz="quarter" idx="22"/>
          </p:nvPr>
        </p:nvSpPr>
        <p:spPr>
          <a:xfrm>
            <a:off x="5707080"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5" name="Text Placeholder 33"/>
          <p:cNvSpPr>
            <a:spLocks noGrp="1"/>
          </p:cNvSpPr>
          <p:nvPr>
            <p:ph type="body" sz="quarter" idx="23"/>
          </p:nvPr>
        </p:nvSpPr>
        <p:spPr>
          <a:xfrm>
            <a:off x="7547172" y="3937001"/>
            <a:ext cx="1016970" cy="493713"/>
          </a:xfrm>
          <a:prstGeom prst="rect">
            <a:avLst/>
          </a:prstGeom>
        </p:spPr>
        <p:txBody>
          <a:bodyPr>
            <a:normAutofit/>
          </a:bodyPr>
          <a:lstStyle>
            <a:lvl1pPr marL="0" indent="0" algn="ctr">
              <a:buNone/>
              <a:defRPr sz="1400" baseline="0">
                <a:solidFill>
                  <a:schemeClr val="tx1">
                    <a:lumMod val="50000"/>
                    <a:lumOff val="50000"/>
                  </a:schemeClr>
                </a:solidFill>
              </a:defRPr>
            </a:lvl1pPr>
          </a:lstStyle>
          <a:p>
            <a:pPr lvl="0"/>
            <a:endParaRPr lang="en-US" dirty="0"/>
          </a:p>
        </p:txBody>
      </p:sp>
      <p:sp>
        <p:nvSpPr>
          <p:cNvPr id="46" name="Text Placeholder 37"/>
          <p:cNvSpPr>
            <a:spLocks noGrp="1"/>
          </p:cNvSpPr>
          <p:nvPr>
            <p:ph type="body" sz="quarter" idx="24"/>
          </p:nvPr>
        </p:nvSpPr>
        <p:spPr>
          <a:xfrm>
            <a:off x="7385813" y="4697414"/>
            <a:ext cx="1339686" cy="13049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7" name="Text Placeholder 68"/>
          <p:cNvSpPr>
            <a:spLocks noGrp="1"/>
          </p:cNvSpPr>
          <p:nvPr>
            <p:ph type="body" sz="quarter" idx="25"/>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48" name="Text Placeholder 58"/>
          <p:cNvSpPr>
            <a:spLocks noGrp="1"/>
          </p:cNvSpPr>
          <p:nvPr>
            <p:ph type="body" sz="quarter" idx="26"/>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49" name="Text Placeholder 28"/>
          <p:cNvSpPr>
            <a:spLocks noGrp="1"/>
          </p:cNvSpPr>
          <p:nvPr>
            <p:ph type="body" sz="quarter" idx="27"/>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0" name="Text Placeholder 28"/>
          <p:cNvSpPr>
            <a:spLocks noGrp="1"/>
          </p:cNvSpPr>
          <p:nvPr>
            <p:ph type="body" sz="quarter" idx="28"/>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51" name="Text Placeholder 28"/>
          <p:cNvSpPr>
            <a:spLocks noGrp="1"/>
          </p:cNvSpPr>
          <p:nvPr>
            <p:ph type="body" sz="quarter" idx="29"/>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1469632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Rectangle 8"/>
          <p:cNvSpPr/>
          <p:nvPr userDrawn="1"/>
        </p:nvSpPr>
        <p:spPr>
          <a:xfrm>
            <a:off x="2057757" y="9144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794" y="2743200"/>
            <a:ext cx="2515037" cy="18288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2057757"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44632" y="4572000"/>
            <a:ext cx="2515037"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p:cNvSpPr>
            <a:spLocks noGrp="1"/>
          </p:cNvSpPr>
          <p:nvPr>
            <p:ph type="pic" sz="quarter" idx="10"/>
          </p:nvPr>
        </p:nvSpPr>
        <p:spPr>
          <a:xfrm>
            <a:off x="685919" y="914400"/>
            <a:ext cx="1371838" cy="1828800"/>
          </a:xfrm>
          <a:prstGeom prst="rect">
            <a:avLst/>
          </a:prstGeom>
          <a:solidFill>
            <a:schemeClr val="bg1">
              <a:lumMod val="85000"/>
            </a:schemeClr>
          </a:solidFill>
        </p:spPr>
        <p:txBody>
          <a:bodyPr/>
          <a:lstStyle/>
          <a:p>
            <a:endParaRPr lang="en-US"/>
          </a:p>
        </p:txBody>
      </p:sp>
      <p:sp>
        <p:nvSpPr>
          <p:cNvPr id="28" name="Picture Placeholder 26"/>
          <p:cNvSpPr>
            <a:spLocks noGrp="1"/>
          </p:cNvSpPr>
          <p:nvPr>
            <p:ph type="pic" sz="quarter" idx="11"/>
          </p:nvPr>
        </p:nvSpPr>
        <p:spPr>
          <a:xfrm>
            <a:off x="3200956" y="2743200"/>
            <a:ext cx="1371838" cy="1828800"/>
          </a:xfrm>
          <a:prstGeom prst="rect">
            <a:avLst/>
          </a:prstGeom>
          <a:solidFill>
            <a:schemeClr val="bg1">
              <a:lumMod val="85000"/>
            </a:schemeClr>
          </a:solidFill>
        </p:spPr>
        <p:txBody>
          <a:bodyPr/>
          <a:lstStyle/>
          <a:p>
            <a:endParaRPr lang="en-US"/>
          </a:p>
        </p:txBody>
      </p:sp>
      <p:sp>
        <p:nvSpPr>
          <p:cNvPr id="29" name="Picture Placeholder 26"/>
          <p:cNvSpPr>
            <a:spLocks noGrp="1"/>
          </p:cNvSpPr>
          <p:nvPr>
            <p:ph type="pic" sz="quarter" idx="12"/>
          </p:nvPr>
        </p:nvSpPr>
        <p:spPr>
          <a:xfrm>
            <a:off x="685918" y="4572000"/>
            <a:ext cx="1371838" cy="1828800"/>
          </a:xfrm>
          <a:prstGeom prst="rect">
            <a:avLst/>
          </a:prstGeom>
          <a:solidFill>
            <a:schemeClr val="bg1">
              <a:lumMod val="85000"/>
            </a:schemeClr>
          </a:solidFill>
        </p:spPr>
        <p:txBody>
          <a:bodyPr/>
          <a:lstStyle/>
          <a:p>
            <a:endParaRPr lang="en-US"/>
          </a:p>
        </p:txBody>
      </p:sp>
      <p:sp>
        <p:nvSpPr>
          <p:cNvPr id="30" name="Picture Placeholder 26"/>
          <p:cNvSpPr>
            <a:spLocks noGrp="1"/>
          </p:cNvSpPr>
          <p:nvPr>
            <p:ph type="pic" sz="quarter" idx="13"/>
          </p:nvPr>
        </p:nvSpPr>
        <p:spPr>
          <a:xfrm>
            <a:off x="4572794" y="4572000"/>
            <a:ext cx="1371838" cy="1828800"/>
          </a:xfrm>
          <a:prstGeom prst="rect">
            <a:avLst/>
          </a:prstGeom>
          <a:solidFill>
            <a:schemeClr val="bg1">
              <a:lumMod val="85000"/>
            </a:schemeClr>
          </a:solidFill>
        </p:spPr>
        <p:txBody>
          <a:bodyPr/>
          <a:lstStyle/>
          <a:p>
            <a:endParaRPr lang="en-US"/>
          </a:p>
        </p:txBody>
      </p:sp>
      <p:sp>
        <p:nvSpPr>
          <p:cNvPr id="32" name="Text Placeholder 31"/>
          <p:cNvSpPr>
            <a:spLocks noGrp="1"/>
          </p:cNvSpPr>
          <p:nvPr>
            <p:ph type="body" sz="quarter" idx="14"/>
          </p:nvPr>
        </p:nvSpPr>
        <p:spPr>
          <a:xfrm>
            <a:off x="2125635" y="475138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33"/>
          <p:cNvSpPr>
            <a:spLocks noGrp="1"/>
          </p:cNvSpPr>
          <p:nvPr>
            <p:ph type="body" sz="quarter" idx="15"/>
          </p:nvPr>
        </p:nvSpPr>
        <p:spPr>
          <a:xfrm>
            <a:off x="2125635" y="545306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31"/>
          <p:cNvSpPr>
            <a:spLocks noGrp="1"/>
          </p:cNvSpPr>
          <p:nvPr>
            <p:ph type="body" sz="quarter" idx="16"/>
          </p:nvPr>
        </p:nvSpPr>
        <p:spPr>
          <a:xfrm>
            <a:off x="6012509" y="4741129"/>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6" name="Text Placeholder 33"/>
          <p:cNvSpPr>
            <a:spLocks noGrp="1"/>
          </p:cNvSpPr>
          <p:nvPr>
            <p:ph type="body" sz="quarter" idx="17"/>
          </p:nvPr>
        </p:nvSpPr>
        <p:spPr>
          <a:xfrm>
            <a:off x="6012510" y="5442804"/>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7" name="Text Placeholder 31"/>
          <p:cNvSpPr>
            <a:spLocks noGrp="1"/>
          </p:cNvSpPr>
          <p:nvPr>
            <p:ph type="body" sz="quarter" idx="18"/>
          </p:nvPr>
        </p:nvSpPr>
        <p:spPr>
          <a:xfrm>
            <a:off x="4687114" y="2906018"/>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8" name="Text Placeholder 33"/>
          <p:cNvSpPr>
            <a:spLocks noGrp="1"/>
          </p:cNvSpPr>
          <p:nvPr>
            <p:ph type="body" sz="quarter" idx="19"/>
          </p:nvPr>
        </p:nvSpPr>
        <p:spPr>
          <a:xfrm>
            <a:off x="4687114" y="3607693"/>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9" name="Text Placeholder 31"/>
          <p:cNvSpPr>
            <a:spLocks noGrp="1"/>
          </p:cNvSpPr>
          <p:nvPr>
            <p:ph type="body" sz="quarter" idx="20"/>
          </p:nvPr>
        </p:nvSpPr>
        <p:spPr>
          <a:xfrm>
            <a:off x="2125635" y="1097252"/>
            <a:ext cx="1257518" cy="461962"/>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0" name="Text Placeholder 33"/>
          <p:cNvSpPr>
            <a:spLocks noGrp="1"/>
          </p:cNvSpPr>
          <p:nvPr>
            <p:ph type="body" sz="quarter" idx="21"/>
          </p:nvPr>
        </p:nvSpPr>
        <p:spPr>
          <a:xfrm>
            <a:off x="2125635" y="1798927"/>
            <a:ext cx="2379282" cy="730250"/>
          </a:xfrm>
          <a:prstGeom prst="rect">
            <a:avLst/>
          </a:prstGeom>
        </p:spPr>
        <p:txBody>
          <a:bodyPr>
            <a:normAutofit/>
          </a:bodyPr>
          <a:lstStyle>
            <a:lvl1pPr marL="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2" name="Text Placeholder 41"/>
          <p:cNvSpPr>
            <a:spLocks noGrp="1"/>
          </p:cNvSpPr>
          <p:nvPr>
            <p:ph type="body" sz="quarter" idx="22"/>
          </p:nvPr>
        </p:nvSpPr>
        <p:spPr>
          <a:xfrm>
            <a:off x="4896700" y="1325563"/>
            <a:ext cx="3160468" cy="595312"/>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41"/>
          <p:cNvSpPr>
            <a:spLocks noGrp="1"/>
          </p:cNvSpPr>
          <p:nvPr>
            <p:ph type="body" sz="quarter" idx="23"/>
          </p:nvPr>
        </p:nvSpPr>
        <p:spPr>
          <a:xfrm>
            <a:off x="4896700" y="1949563"/>
            <a:ext cx="3160468" cy="406714"/>
          </a:xfrm>
          <a:prstGeom prst="rect">
            <a:avLst/>
          </a:prstGeom>
        </p:spPr>
        <p:txBody>
          <a:bodyPr>
            <a:normAutofit/>
          </a:bodyPr>
          <a:lstStyle>
            <a:lvl1pPr marL="0" indent="0">
              <a:buNone/>
              <a:defRPr sz="1000">
                <a:solidFill>
                  <a:schemeClr val="tx1">
                    <a:lumMod val="50000"/>
                    <a:lumOff val="50000"/>
                  </a:schemeClr>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2387739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ingle">
    <p:spTree>
      <p:nvGrpSpPr>
        <p:cNvPr id="1" name=""/>
        <p:cNvGrpSpPr/>
        <p:nvPr/>
      </p:nvGrpSpPr>
      <p:grpSpPr>
        <a:xfrm>
          <a:off x="0" y="0"/>
          <a:ext cx="0" cy="0"/>
          <a:chOff x="0" y="0"/>
          <a:chExt cx="0" cy="0"/>
        </a:xfrm>
      </p:grpSpPr>
      <p:sp>
        <p:nvSpPr>
          <p:cNvPr id="30" name="Big Image"/>
          <p:cNvSpPr>
            <a:spLocks noGrp="1"/>
          </p:cNvSpPr>
          <p:nvPr>
            <p:ph type="pic" sz="quarter" idx="10"/>
          </p:nvPr>
        </p:nvSpPr>
        <p:spPr>
          <a:xfrm>
            <a:off x="5263476" y="0"/>
            <a:ext cx="3882112" cy="6858000"/>
          </a:xfrm>
          <a:prstGeom prst="rect">
            <a:avLst/>
          </a:prstGeom>
          <a:solidFill>
            <a:schemeClr val="bg1">
              <a:lumMod val="85000"/>
            </a:schemeClr>
          </a:solidFill>
        </p:spPr>
        <p:txBody>
          <a:bodyPr/>
          <a:lstStyle/>
          <a:p>
            <a:endParaRPr lang="en-US"/>
          </a:p>
        </p:txBody>
      </p:sp>
      <p:sp>
        <p:nvSpPr>
          <p:cNvPr id="34" name="Content Placeholder 33"/>
          <p:cNvSpPr>
            <a:spLocks noGrp="1"/>
          </p:cNvSpPr>
          <p:nvPr>
            <p:ph sz="quarter" idx="12"/>
          </p:nvPr>
        </p:nvSpPr>
        <p:spPr>
          <a:xfrm>
            <a:off x="583508" y="2816226"/>
            <a:ext cx="1838644" cy="612775"/>
          </a:xfrm>
          <a:prstGeom prst="rect">
            <a:avLst/>
          </a:prstGeom>
        </p:spPr>
        <p:txBody>
          <a:bodyPr>
            <a:normAutofit/>
          </a:bodyPr>
          <a:lstStyle>
            <a:lvl1pPr marL="0" indent="0">
              <a:buNone/>
              <a:defRPr sz="3200">
                <a:solidFill>
                  <a:schemeClr val="tx1">
                    <a:lumMod val="50000"/>
                    <a:lumOff val="50000"/>
                  </a:schemeClr>
                </a:solidFill>
                <a:latin typeface="GeosansLight" panose="02000603020000020003" pitchFamily="2" charset="0"/>
              </a:defRPr>
            </a:lvl1pPr>
          </a:lstStyle>
          <a:p>
            <a:pPr lvl="0"/>
            <a:endParaRPr lang="en-US"/>
          </a:p>
        </p:txBody>
      </p:sp>
      <p:sp>
        <p:nvSpPr>
          <p:cNvPr id="35" name="Content Placeholder 33"/>
          <p:cNvSpPr>
            <a:spLocks noGrp="1"/>
          </p:cNvSpPr>
          <p:nvPr>
            <p:ph sz="quarter" idx="13"/>
          </p:nvPr>
        </p:nvSpPr>
        <p:spPr>
          <a:xfrm>
            <a:off x="1753932" y="3454156"/>
            <a:ext cx="668220" cy="277086"/>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41" name="Chart Placeholder 40"/>
          <p:cNvSpPr>
            <a:spLocks noGrp="1"/>
          </p:cNvSpPr>
          <p:nvPr>
            <p:ph type="chart" sz="quarter" idx="14"/>
          </p:nvPr>
        </p:nvSpPr>
        <p:spPr>
          <a:xfrm>
            <a:off x="583508" y="4308475"/>
            <a:ext cx="3989286" cy="1703388"/>
          </a:xfrm>
          <a:prstGeom prst="rect">
            <a:avLst/>
          </a:prstGeom>
        </p:spPr>
        <p:txBody>
          <a:bodyPr/>
          <a:lstStyle>
            <a:lvl1pPr>
              <a:defRPr>
                <a:solidFill>
                  <a:schemeClr val="tx1">
                    <a:lumMod val="50000"/>
                    <a:lumOff val="50000"/>
                  </a:schemeClr>
                </a:solidFill>
              </a:defRPr>
            </a:lvl1pPr>
          </a:lstStyle>
          <a:p>
            <a:endParaRPr lang="en-US"/>
          </a:p>
        </p:txBody>
      </p:sp>
      <p:sp>
        <p:nvSpPr>
          <p:cNvPr id="42" name="Text Placeholder 68"/>
          <p:cNvSpPr>
            <a:spLocks noGrp="1"/>
          </p:cNvSpPr>
          <p:nvPr>
            <p:ph type="body" sz="quarter" idx="25"/>
          </p:nvPr>
        </p:nvSpPr>
        <p:spPr>
          <a:xfrm>
            <a:off x="460616" y="1061261"/>
            <a:ext cx="4392670" cy="619125"/>
          </a:xfrm>
          <a:prstGeom prst="rect">
            <a:avLst/>
          </a:prstGeom>
        </p:spPr>
        <p:txBody>
          <a:bodyPr/>
          <a:lstStyle>
            <a:lvl1pPr marL="0" indent="0" algn="l">
              <a:buNone/>
              <a:defRPr>
                <a:solidFill>
                  <a:schemeClr val="tx1">
                    <a:lumMod val="50000"/>
                    <a:lumOff val="50000"/>
                  </a:schemeClr>
                </a:solidFill>
                <a:latin typeface="GeosansLight" panose="02000603020000020003" pitchFamily="2" charset="0"/>
              </a:defRPr>
            </a:lvl1pPr>
          </a:lstStyle>
          <a:p>
            <a:pPr lvl="0"/>
            <a:endParaRPr lang="en-US"/>
          </a:p>
        </p:txBody>
      </p:sp>
      <p:sp>
        <p:nvSpPr>
          <p:cNvPr id="43" name="Text Placeholder 58"/>
          <p:cNvSpPr>
            <a:spLocks noGrp="1"/>
          </p:cNvSpPr>
          <p:nvPr>
            <p:ph type="body" sz="quarter" idx="26"/>
          </p:nvPr>
        </p:nvSpPr>
        <p:spPr>
          <a:xfrm>
            <a:off x="460616" y="1677106"/>
            <a:ext cx="3471724" cy="561886"/>
          </a:xfrm>
          <a:prstGeom prst="rect">
            <a:avLst/>
          </a:prstGeom>
        </p:spPr>
        <p:txBody>
          <a:bodyPr>
            <a:normAutofit/>
          </a:bodyPr>
          <a:lstStyle>
            <a:lvl1pPr marL="0" indent="0" algn="l">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231830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9145588" cy="6858000"/>
          </a:xfrm>
          <a:prstGeom prst="rect">
            <a:avLst/>
          </a:prstGeom>
        </p:spPr>
        <p:txBody>
          <a:bodyPr/>
          <a:lstStyle>
            <a:lvl1pPr>
              <a:defRPr>
                <a:solidFill>
                  <a:schemeClr val="tx1">
                    <a:lumMod val="50000"/>
                    <a:lumOff val="50000"/>
                  </a:schemeClr>
                </a:solidFill>
              </a:defRPr>
            </a:lvl1pPr>
          </a:lstStyle>
          <a:p>
            <a:endParaRPr lang="en-US"/>
          </a:p>
        </p:txBody>
      </p:sp>
      <p:sp>
        <p:nvSpPr>
          <p:cNvPr id="8" name="Text Placeholder 41"/>
          <p:cNvSpPr>
            <a:spLocks noGrp="1"/>
          </p:cNvSpPr>
          <p:nvPr>
            <p:ph type="body" sz="quarter" idx="22"/>
          </p:nvPr>
        </p:nvSpPr>
        <p:spPr>
          <a:xfrm>
            <a:off x="5259370" y="2513232"/>
            <a:ext cx="3160468" cy="595312"/>
          </a:xfrm>
          <a:prstGeom prst="rect">
            <a:avLst/>
          </a:prstGeom>
        </p:spPr>
        <p:txBody>
          <a:bodyPr>
            <a:normAutofit/>
          </a:bodyPr>
          <a:lstStyle>
            <a:lvl1pPr marL="0" indent="0">
              <a:buNone/>
              <a:defRPr sz="3200">
                <a:solidFill>
                  <a:schemeClr val="bg1"/>
                </a:solidFill>
                <a:latin typeface="GeosansLight" panose="02000603020000020003" pitchFamily="2" charset="0"/>
              </a:defRPr>
            </a:lvl1pPr>
          </a:lstStyle>
          <a:p>
            <a:pPr lvl="0"/>
            <a:endParaRPr lang="en-US"/>
          </a:p>
        </p:txBody>
      </p:sp>
      <p:sp>
        <p:nvSpPr>
          <p:cNvPr id="9" name="Text Placeholder 41"/>
          <p:cNvSpPr>
            <a:spLocks noGrp="1"/>
          </p:cNvSpPr>
          <p:nvPr>
            <p:ph type="body" sz="quarter" idx="23"/>
          </p:nvPr>
        </p:nvSpPr>
        <p:spPr>
          <a:xfrm>
            <a:off x="5259370" y="3137232"/>
            <a:ext cx="3160468" cy="1066906"/>
          </a:xfrm>
          <a:prstGeom prst="rect">
            <a:avLst/>
          </a:prstGeom>
        </p:spPr>
        <p:txBody>
          <a:bodyPr>
            <a:normAutofit/>
          </a:bodyPr>
          <a:lstStyle>
            <a:lvl1pPr marL="0" indent="0">
              <a:buNone/>
              <a:defRPr sz="1000">
                <a:solidFill>
                  <a:schemeClr val="bg1"/>
                </a:solidFill>
                <a:latin typeface="GeosansLight" panose="02000603020000020003" pitchFamily="2" charset="0"/>
              </a:defRPr>
            </a:lvl1pPr>
          </a:lstStyle>
          <a:p>
            <a:pPr lvl="0"/>
            <a:endParaRPr lang="en-US"/>
          </a:p>
        </p:txBody>
      </p:sp>
    </p:spTree>
    <p:extLst>
      <p:ext uri="{BB962C8B-B14F-4D97-AF65-F5344CB8AC3E}">
        <p14:creationId xmlns:p14="http://schemas.microsoft.com/office/powerpoint/2010/main" val="89778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39EAC-0C9D-4EDE-8226-8A15BA152F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A47622-04BC-457F-B4D5-F11D224A4EB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5E6711-B6A3-4734-BF52-8D452600FBCB}"/>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5" name="页脚占位符 4">
            <a:extLst>
              <a:ext uri="{FF2B5EF4-FFF2-40B4-BE49-F238E27FC236}">
                <a16:creationId xmlns:a16="http://schemas.microsoft.com/office/drawing/2014/main" id="{CC2506C5-4AD1-45D7-8E98-29BA6AF2D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6600A-280D-4BAD-AF03-5118A569E41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145918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429000"/>
            <a:ext cx="4572794" cy="3429000"/>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2512656" y="0"/>
            <a:ext cx="3436740" cy="3429000"/>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5949396" y="0"/>
            <a:ext cx="3196192" cy="3429000"/>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6632933" y="3429000"/>
            <a:ext cx="2512655" cy="3429000"/>
          </a:xfrm>
          <a:prstGeom prst="rect">
            <a:avLst/>
          </a:prstGeom>
          <a:solidFill>
            <a:schemeClr val="bg1">
              <a:lumMod val="85000"/>
            </a:schemeClr>
          </a:solidFill>
        </p:spPr>
        <p:txBody>
          <a:bodyPr/>
          <a:lstStyle/>
          <a:p>
            <a:endParaRPr lang="en-US"/>
          </a:p>
        </p:txBody>
      </p:sp>
      <p:sp>
        <p:nvSpPr>
          <p:cNvPr id="5" name="Rectangle 4"/>
          <p:cNvSpPr/>
          <p:nvPr userDrawn="1"/>
        </p:nvSpPr>
        <p:spPr>
          <a:xfrm>
            <a:off x="0" y="0"/>
            <a:ext cx="2512378"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4572794" y="3429000"/>
            <a:ext cx="2060416" cy="34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5"/>
          <p:cNvSpPr>
            <a:spLocks noGrp="1"/>
          </p:cNvSpPr>
          <p:nvPr>
            <p:ph type="body" sz="quarter" idx="14"/>
          </p:nvPr>
        </p:nvSpPr>
        <p:spPr>
          <a:xfrm>
            <a:off x="6638888" y="2206625"/>
            <a:ext cx="1817209" cy="369888"/>
          </a:xfrm>
          <a:prstGeom prst="rect">
            <a:avLst/>
          </a:prstGeom>
          <a:ln>
            <a:solidFill>
              <a:schemeClr val="bg1"/>
            </a:solidFill>
          </a:ln>
        </p:spPr>
        <p:txBody>
          <a:bodyPr>
            <a:normAutofit/>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27"/>
          <p:cNvSpPr>
            <a:spLocks noGrp="1"/>
          </p:cNvSpPr>
          <p:nvPr>
            <p:ph type="body" sz="quarter" idx="15"/>
          </p:nvPr>
        </p:nvSpPr>
        <p:spPr>
          <a:xfrm>
            <a:off x="3240254" y="4340226"/>
            <a:ext cx="2815126" cy="411163"/>
          </a:xfrm>
          <a:prstGeom prst="rect">
            <a:avLst/>
          </a:prstGeom>
        </p:spPr>
        <p:txBody>
          <a:bodyPr>
            <a:normAutofit/>
          </a:bodyPr>
          <a:lstStyle>
            <a:lvl1pPr marL="0" indent="0">
              <a:buNone/>
              <a:defRPr sz="2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9" name="Text Placeholder 27"/>
          <p:cNvSpPr>
            <a:spLocks noGrp="1"/>
          </p:cNvSpPr>
          <p:nvPr>
            <p:ph type="body" sz="quarter" idx="16"/>
          </p:nvPr>
        </p:nvSpPr>
        <p:spPr>
          <a:xfrm>
            <a:off x="4705634" y="5221387"/>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27"/>
          <p:cNvSpPr>
            <a:spLocks noGrp="1"/>
          </p:cNvSpPr>
          <p:nvPr>
            <p:ph type="body" sz="quarter" idx="17"/>
          </p:nvPr>
        </p:nvSpPr>
        <p:spPr>
          <a:xfrm>
            <a:off x="5023162" y="4775264"/>
            <a:ext cx="1034490" cy="309715"/>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31"/>
          <p:cNvSpPr>
            <a:spLocks noGrp="1"/>
          </p:cNvSpPr>
          <p:nvPr>
            <p:ph type="body" sz="quarter" idx="18"/>
          </p:nvPr>
        </p:nvSpPr>
        <p:spPr>
          <a:xfrm>
            <a:off x="426318" y="893764"/>
            <a:ext cx="1528946" cy="314325"/>
          </a:xfrm>
          <a:prstGeom prst="rect">
            <a:avLst/>
          </a:prstGeom>
        </p:spPr>
        <p:txBody>
          <a:bodyPr>
            <a:noAutofit/>
          </a:bodyPr>
          <a:lstStyle>
            <a:lvl1pPr marL="0" indent="0">
              <a:buNone/>
              <a:defRPr sz="2000">
                <a:solidFill>
                  <a:schemeClr val="bg1"/>
                </a:solidFill>
                <a:latin typeface="GeosansLight" panose="02000603020000020003" pitchFamily="2" charset="0"/>
              </a:defRPr>
            </a:lvl1pPr>
          </a:lstStyle>
          <a:p>
            <a:pPr lvl="0"/>
            <a:endParaRPr lang="en-US"/>
          </a:p>
        </p:txBody>
      </p:sp>
      <p:sp>
        <p:nvSpPr>
          <p:cNvPr id="33" name="Text Placeholder 31"/>
          <p:cNvSpPr>
            <a:spLocks noGrp="1"/>
          </p:cNvSpPr>
          <p:nvPr>
            <p:ph type="body" sz="quarter" idx="19"/>
          </p:nvPr>
        </p:nvSpPr>
        <p:spPr>
          <a:xfrm>
            <a:off x="426316" y="1228726"/>
            <a:ext cx="1978343" cy="424339"/>
          </a:xfrm>
          <a:prstGeom prst="rect">
            <a:avLst/>
          </a:prstGeom>
        </p:spPr>
        <p:txBody>
          <a:bodyPr>
            <a:noAutofit/>
          </a:bodyPr>
          <a:lstStyle>
            <a:lvl1pPr marL="0" indent="0">
              <a:buNone/>
              <a:defRPr sz="2800">
                <a:solidFill>
                  <a:schemeClr val="bg1"/>
                </a:solidFill>
                <a:latin typeface="GeosansLight" panose="02000603020000020003" pitchFamily="2" charset="0"/>
              </a:defRPr>
            </a:lvl1pPr>
          </a:lstStyle>
          <a:p>
            <a:pPr lvl="0"/>
            <a:endParaRPr lang="en-US"/>
          </a:p>
        </p:txBody>
      </p:sp>
      <p:sp>
        <p:nvSpPr>
          <p:cNvPr id="34" name="Text Placeholder 27"/>
          <p:cNvSpPr>
            <a:spLocks noGrp="1"/>
          </p:cNvSpPr>
          <p:nvPr>
            <p:ph type="body" sz="quarter" idx="20"/>
          </p:nvPr>
        </p:nvSpPr>
        <p:spPr>
          <a:xfrm>
            <a:off x="426317" y="1936939"/>
            <a:ext cx="1669546" cy="1279149"/>
          </a:xfrm>
          <a:prstGeom prst="rect">
            <a:avLst/>
          </a:prstGeom>
        </p:spPr>
        <p:txBody>
          <a:bodyPr>
            <a:normAutofit/>
          </a:bodyPr>
          <a:lstStyle>
            <a:lvl1pPr marL="0" indent="0">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53159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roduct Layout">
    <p:spTree>
      <p:nvGrpSpPr>
        <p:cNvPr id="1" name=""/>
        <p:cNvGrpSpPr/>
        <p:nvPr/>
      </p:nvGrpSpPr>
      <p:grpSpPr>
        <a:xfrm>
          <a:off x="0" y="0"/>
          <a:ext cx="0" cy="0"/>
          <a:chOff x="0" y="0"/>
          <a:chExt cx="0" cy="0"/>
        </a:xfrm>
      </p:grpSpPr>
      <p:sp>
        <p:nvSpPr>
          <p:cNvPr id="21" name="Oval 20"/>
          <p:cNvSpPr/>
          <p:nvPr userDrawn="1"/>
        </p:nvSpPr>
        <p:spPr>
          <a:xfrm>
            <a:off x="700976" y="4904155"/>
            <a:ext cx="716034" cy="9545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ontAwesome" pitchFamily="2" charset="0"/>
              </a:rPr>
              <a:t></a:t>
            </a:r>
            <a:endParaRPr lang="en-US" sz="2800">
              <a:solidFill>
                <a:schemeClr val="bg1"/>
              </a:solidFill>
            </a:endParaRPr>
          </a:p>
        </p:txBody>
      </p:sp>
      <p:sp>
        <p:nvSpPr>
          <p:cNvPr id="23" name="Oval 22"/>
          <p:cNvSpPr/>
          <p:nvPr userDrawn="1"/>
        </p:nvSpPr>
        <p:spPr>
          <a:xfrm>
            <a:off x="1237447" y="4904155"/>
            <a:ext cx="179563" cy="2393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4"/>
          <p:cNvSpPr>
            <a:spLocks noGrp="1"/>
          </p:cNvSpPr>
          <p:nvPr>
            <p:ph type="pic" sz="quarter" idx="10"/>
          </p:nvPr>
        </p:nvSpPr>
        <p:spPr>
          <a:xfrm>
            <a:off x="685919" y="1620839"/>
            <a:ext cx="1826736" cy="1817687"/>
          </a:xfrm>
          <a:prstGeom prst="rect">
            <a:avLst/>
          </a:prstGeom>
          <a:solidFill>
            <a:schemeClr val="bg1">
              <a:lumMod val="85000"/>
            </a:schemeClr>
          </a:solidFill>
        </p:spPr>
        <p:txBody>
          <a:bodyPr/>
          <a:lstStyle/>
          <a:p>
            <a:endParaRPr lang="en-US"/>
          </a:p>
        </p:txBody>
      </p:sp>
      <p:sp>
        <p:nvSpPr>
          <p:cNvPr id="26" name="Picture Placeholder 24"/>
          <p:cNvSpPr>
            <a:spLocks noGrp="1"/>
          </p:cNvSpPr>
          <p:nvPr>
            <p:ph type="pic" sz="quarter" idx="11"/>
          </p:nvPr>
        </p:nvSpPr>
        <p:spPr>
          <a:xfrm>
            <a:off x="2671895" y="1620839"/>
            <a:ext cx="1826736" cy="1817687"/>
          </a:xfrm>
          <a:prstGeom prst="rect">
            <a:avLst/>
          </a:prstGeom>
          <a:solidFill>
            <a:schemeClr val="bg1">
              <a:lumMod val="85000"/>
            </a:schemeClr>
          </a:solidFill>
        </p:spPr>
        <p:txBody>
          <a:bodyPr/>
          <a:lstStyle/>
          <a:p>
            <a:endParaRPr lang="en-US"/>
          </a:p>
        </p:txBody>
      </p:sp>
      <p:sp>
        <p:nvSpPr>
          <p:cNvPr id="27" name="Picture Placeholder 24"/>
          <p:cNvSpPr>
            <a:spLocks noGrp="1"/>
          </p:cNvSpPr>
          <p:nvPr>
            <p:ph type="pic" sz="quarter" idx="12"/>
          </p:nvPr>
        </p:nvSpPr>
        <p:spPr>
          <a:xfrm>
            <a:off x="4657593" y="1620839"/>
            <a:ext cx="1826736" cy="1817687"/>
          </a:xfrm>
          <a:prstGeom prst="rect">
            <a:avLst/>
          </a:prstGeom>
          <a:solidFill>
            <a:schemeClr val="bg1">
              <a:lumMod val="85000"/>
            </a:schemeClr>
          </a:solidFill>
        </p:spPr>
        <p:txBody>
          <a:bodyPr/>
          <a:lstStyle/>
          <a:p>
            <a:endParaRPr lang="en-US"/>
          </a:p>
        </p:txBody>
      </p:sp>
      <p:sp>
        <p:nvSpPr>
          <p:cNvPr id="28" name="Picture Placeholder 24"/>
          <p:cNvSpPr>
            <a:spLocks noGrp="1"/>
          </p:cNvSpPr>
          <p:nvPr>
            <p:ph type="pic" sz="quarter" idx="13"/>
          </p:nvPr>
        </p:nvSpPr>
        <p:spPr>
          <a:xfrm>
            <a:off x="6643291" y="1620532"/>
            <a:ext cx="1826736" cy="1817687"/>
          </a:xfrm>
          <a:prstGeom prst="rect">
            <a:avLst/>
          </a:prstGeom>
          <a:solidFill>
            <a:schemeClr val="bg1">
              <a:lumMod val="85000"/>
            </a:schemeClr>
          </a:solidFill>
        </p:spPr>
        <p:txBody>
          <a:bodyPr/>
          <a:lstStyle/>
          <a:p>
            <a:endParaRPr lang="en-US"/>
          </a:p>
        </p:txBody>
      </p:sp>
      <p:sp>
        <p:nvSpPr>
          <p:cNvPr id="30" name="Text Placeholder 29"/>
          <p:cNvSpPr>
            <a:spLocks noGrp="1"/>
          </p:cNvSpPr>
          <p:nvPr>
            <p:ph type="body" sz="quarter" idx="14"/>
          </p:nvPr>
        </p:nvSpPr>
        <p:spPr>
          <a:xfrm>
            <a:off x="685919"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1" name="Text Placeholder 29"/>
          <p:cNvSpPr>
            <a:spLocks noGrp="1"/>
          </p:cNvSpPr>
          <p:nvPr>
            <p:ph type="body" sz="quarter" idx="15"/>
          </p:nvPr>
        </p:nvSpPr>
        <p:spPr>
          <a:xfrm>
            <a:off x="2645775" y="3604658"/>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2" name="Text Placeholder 29"/>
          <p:cNvSpPr>
            <a:spLocks noGrp="1"/>
          </p:cNvSpPr>
          <p:nvPr>
            <p:ph type="body" sz="quarter" idx="16"/>
          </p:nvPr>
        </p:nvSpPr>
        <p:spPr>
          <a:xfrm>
            <a:off x="4657178"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29"/>
          <p:cNvSpPr>
            <a:spLocks noGrp="1"/>
          </p:cNvSpPr>
          <p:nvPr>
            <p:ph type="body" sz="quarter" idx="17"/>
          </p:nvPr>
        </p:nvSpPr>
        <p:spPr>
          <a:xfrm>
            <a:off x="6643291" y="3607816"/>
            <a:ext cx="1706462"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4" name="Text Placeholder 29"/>
          <p:cNvSpPr>
            <a:spLocks noGrp="1"/>
          </p:cNvSpPr>
          <p:nvPr>
            <p:ph type="body" sz="quarter" idx="18"/>
          </p:nvPr>
        </p:nvSpPr>
        <p:spPr>
          <a:xfrm>
            <a:off x="1520162" y="5023843"/>
            <a:ext cx="6829591" cy="717550"/>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5" name="Text Placeholder 68"/>
          <p:cNvSpPr>
            <a:spLocks noGrp="1"/>
          </p:cNvSpPr>
          <p:nvPr>
            <p:ph type="body" sz="quarter" idx="23"/>
          </p:nvPr>
        </p:nvSpPr>
        <p:spPr>
          <a:xfrm>
            <a:off x="2376459" y="157038"/>
            <a:ext cx="4392670" cy="619125"/>
          </a:xfrm>
          <a:prstGeom prst="rect">
            <a:avLst/>
          </a:prstGeom>
        </p:spPr>
        <p:txBody>
          <a:bodyPr/>
          <a:lstStyle>
            <a:lvl1pPr marL="0" indent="0" algn="ctr">
              <a:buNone/>
              <a:defRPr>
                <a:solidFill>
                  <a:schemeClr val="tx1">
                    <a:lumMod val="50000"/>
                    <a:lumOff val="50000"/>
                  </a:schemeClr>
                </a:solidFill>
                <a:latin typeface="GeosansLight" panose="02000603020000020003" pitchFamily="2" charset="0"/>
              </a:defRPr>
            </a:lvl1pPr>
          </a:lstStyle>
          <a:p>
            <a:pPr lvl="0"/>
            <a:endParaRPr lang="en-US"/>
          </a:p>
        </p:txBody>
      </p:sp>
      <p:sp>
        <p:nvSpPr>
          <p:cNvPr id="36" name="Text Placeholder 58"/>
          <p:cNvSpPr>
            <a:spLocks noGrp="1"/>
          </p:cNvSpPr>
          <p:nvPr>
            <p:ph type="body" sz="quarter" idx="24"/>
          </p:nvPr>
        </p:nvSpPr>
        <p:spPr>
          <a:xfrm>
            <a:off x="2832490" y="772883"/>
            <a:ext cx="3471724" cy="561886"/>
          </a:xfrm>
          <a:prstGeom prst="rect">
            <a:avLst/>
          </a:prstGeom>
        </p:spPr>
        <p:txBody>
          <a:bodyPr>
            <a:normAutofit/>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7" name="Text Placeholder 28"/>
          <p:cNvSpPr>
            <a:spLocks noGrp="1"/>
          </p:cNvSpPr>
          <p:nvPr>
            <p:ph type="body" sz="quarter" idx="25"/>
          </p:nvPr>
        </p:nvSpPr>
        <p:spPr>
          <a:xfrm>
            <a:off x="475823" y="6436671"/>
            <a:ext cx="1796794" cy="31089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8" name="Text Placeholder 28"/>
          <p:cNvSpPr>
            <a:spLocks noGrp="1"/>
          </p:cNvSpPr>
          <p:nvPr>
            <p:ph type="body" sz="quarter" idx="26"/>
          </p:nvPr>
        </p:nvSpPr>
        <p:spPr>
          <a:xfrm>
            <a:off x="3674398" y="6436671"/>
            <a:ext cx="1796794" cy="310896"/>
          </a:xfrm>
          <a:prstGeom prst="rect">
            <a:avLst/>
          </a:prstGeom>
        </p:spPr>
        <p:txBody>
          <a:bodyPr/>
          <a:lstStyle>
            <a:lvl1pPr marL="0" indent="0" algn="ct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39" name="Text Placeholder 28"/>
          <p:cNvSpPr>
            <a:spLocks noGrp="1"/>
          </p:cNvSpPr>
          <p:nvPr>
            <p:ph type="body" sz="quarter" idx="27"/>
          </p:nvPr>
        </p:nvSpPr>
        <p:spPr>
          <a:xfrm>
            <a:off x="6872971" y="6436671"/>
            <a:ext cx="1796794" cy="310896"/>
          </a:xfrm>
          <a:prstGeom prst="rect">
            <a:avLst/>
          </a:prstGeom>
        </p:spPr>
        <p:txBody>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Tree>
    <p:extLst>
      <p:ext uri="{BB962C8B-B14F-4D97-AF65-F5344CB8AC3E}">
        <p14:creationId xmlns:p14="http://schemas.microsoft.com/office/powerpoint/2010/main" val="342781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374220" y="914400"/>
            <a:ext cx="3198574" cy="2514600"/>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4572794" y="3429000"/>
            <a:ext cx="3198574" cy="2514600"/>
          </a:xfrm>
          <a:prstGeom prst="rect">
            <a:avLst/>
          </a:prstGeom>
          <a:solidFill>
            <a:schemeClr val="bg1">
              <a:lumMod val="85000"/>
            </a:schemeClr>
          </a:solidFill>
        </p:spPr>
        <p:txBody>
          <a:bodyPr/>
          <a:lstStyle/>
          <a:p>
            <a:endParaRPr lang="en-US"/>
          </a:p>
        </p:txBody>
      </p:sp>
      <p:sp>
        <p:nvSpPr>
          <p:cNvPr id="11" name="Rectangle 10"/>
          <p:cNvSpPr/>
          <p:nvPr userDrawn="1"/>
        </p:nvSpPr>
        <p:spPr>
          <a:xfrm>
            <a:off x="3822938" y="1987034"/>
            <a:ext cx="749856" cy="3693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4572794" y="4501634"/>
            <a:ext cx="1078606" cy="36933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p:cNvSpPr>
            <a:spLocks noGrp="1"/>
          </p:cNvSpPr>
          <p:nvPr>
            <p:ph type="body" sz="quarter" idx="12"/>
          </p:nvPr>
        </p:nvSpPr>
        <p:spPr>
          <a:xfrm>
            <a:off x="3822938" y="1980994"/>
            <a:ext cx="3107214" cy="365760"/>
          </a:xfrm>
          <a:prstGeom prst="rect">
            <a:avLst/>
          </a:prstGeom>
        </p:spPr>
        <p:txBody>
          <a:bodyPr>
            <a:normAutofit/>
          </a:bodyPr>
          <a:lstStyle>
            <a:lvl1pPr marL="0" indent="0">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5" name="Text Placeholder 24"/>
          <p:cNvSpPr>
            <a:spLocks noGrp="1"/>
          </p:cNvSpPr>
          <p:nvPr>
            <p:ph type="body" sz="quarter" idx="13"/>
          </p:nvPr>
        </p:nvSpPr>
        <p:spPr>
          <a:xfrm>
            <a:off x="4635909" y="2538414"/>
            <a:ext cx="2294732" cy="708025"/>
          </a:xfrm>
          <a:prstGeom prst="rect">
            <a:avLst/>
          </a:prstGeom>
        </p:spPr>
        <p:txBody>
          <a:bodyPr>
            <a:normAutofit/>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6" name="Text Placeholder 22"/>
          <p:cNvSpPr>
            <a:spLocks noGrp="1"/>
          </p:cNvSpPr>
          <p:nvPr>
            <p:ph type="body" sz="quarter" idx="14"/>
          </p:nvPr>
        </p:nvSpPr>
        <p:spPr>
          <a:xfrm>
            <a:off x="2540512" y="4495594"/>
            <a:ext cx="3107214" cy="365760"/>
          </a:xfrm>
          <a:prstGeom prst="rect">
            <a:avLst/>
          </a:prstGeom>
        </p:spPr>
        <p:txBody>
          <a:bodyPr>
            <a:normAutofit/>
          </a:bodyPr>
          <a:lstStyle>
            <a:lvl1pPr marL="0" indent="0" algn="r">
              <a:buNone/>
              <a:defRPr sz="1800" b="1" baseline="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dirty="0"/>
          </a:p>
        </p:txBody>
      </p:sp>
      <p:sp>
        <p:nvSpPr>
          <p:cNvPr id="27" name="Text Placeholder 24"/>
          <p:cNvSpPr>
            <a:spLocks noGrp="1"/>
          </p:cNvSpPr>
          <p:nvPr>
            <p:ph type="body" sz="quarter" idx="15"/>
          </p:nvPr>
        </p:nvSpPr>
        <p:spPr>
          <a:xfrm>
            <a:off x="2213663" y="5069249"/>
            <a:ext cx="2294732" cy="708025"/>
          </a:xfrm>
          <a:prstGeom prst="rect">
            <a:avLst/>
          </a:prstGeom>
        </p:spPr>
        <p:txBody>
          <a:bodyPr>
            <a:normAutofit/>
          </a:bodyPr>
          <a:lstStyle>
            <a:lvl1pPr marL="0" indent="0" algn="r">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2198092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 Full Screen">
    <p:spTree>
      <p:nvGrpSpPr>
        <p:cNvPr id="1" name=""/>
        <p:cNvGrpSpPr/>
        <p:nvPr/>
      </p:nvGrpSpPr>
      <p:grpSpPr>
        <a:xfrm>
          <a:off x="0" y="0"/>
          <a:ext cx="0" cy="0"/>
          <a:chOff x="0" y="0"/>
          <a:chExt cx="0" cy="0"/>
        </a:xfrm>
      </p:grpSpPr>
      <p:sp>
        <p:nvSpPr>
          <p:cNvPr id="12" name="Background White"/>
          <p:cNvSpPr/>
          <p:nvPr userDrawn="1"/>
        </p:nvSpPr>
        <p:spPr>
          <a:xfrm>
            <a:off x="2854009" y="0"/>
            <a:ext cx="34375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4371863" y="5700071"/>
            <a:ext cx="615874" cy="584775"/>
          </a:xfrm>
          <a:prstGeom prst="rect">
            <a:avLst/>
          </a:prstGeom>
        </p:spPr>
        <p:txBody>
          <a:bodyPr wrap="none">
            <a:spAutoFit/>
          </a:bodyPr>
          <a:lstStyle/>
          <a:p>
            <a:r>
              <a:rPr lang="en-US" sz="3200">
                <a:solidFill>
                  <a:schemeClr val="accent6"/>
                </a:solidFill>
                <a:latin typeface="FontAwesome" pitchFamily="2" charset="0"/>
              </a:rPr>
              <a:t></a:t>
            </a:r>
            <a:endParaRPr lang="en-US" sz="3200">
              <a:solidFill>
                <a:schemeClr val="accent6"/>
              </a:solidFill>
            </a:endParaRPr>
          </a:p>
        </p:txBody>
      </p:sp>
      <p:sp>
        <p:nvSpPr>
          <p:cNvPr id="5" name="Text Placeholder 4"/>
          <p:cNvSpPr>
            <a:spLocks noGrp="1"/>
          </p:cNvSpPr>
          <p:nvPr userDrawn="1">
            <p:ph type="body" sz="quarter" idx="11"/>
          </p:nvPr>
        </p:nvSpPr>
        <p:spPr>
          <a:xfrm>
            <a:off x="3272406" y="2322514"/>
            <a:ext cx="2680563" cy="16716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28" name="Text Placeholder 4"/>
          <p:cNvSpPr>
            <a:spLocks noGrp="1"/>
          </p:cNvSpPr>
          <p:nvPr>
            <p:ph type="body" sz="quarter" idx="12"/>
          </p:nvPr>
        </p:nvSpPr>
        <p:spPr>
          <a:xfrm>
            <a:off x="3272332" y="1012369"/>
            <a:ext cx="2680563" cy="584775"/>
          </a:xfrm>
          <a:prstGeom prst="rect">
            <a:avLst/>
          </a:prstGeom>
        </p:spPr>
        <p:txBody>
          <a:bodyPr/>
          <a:lstStyle>
            <a:lvl1pPr marL="0" indent="0">
              <a:buNone/>
              <a:defRPr sz="3200">
                <a:solidFill>
                  <a:schemeClr val="tx1">
                    <a:lumMod val="50000"/>
                    <a:lumOff val="50000"/>
                  </a:schemeClr>
                </a:solidFill>
                <a:latin typeface="GeosansLight" panose="02000603020000020003" pitchFamily="2" charset="0"/>
                <a:ea typeface="Open Sans" panose="020B0606030504020204" pitchFamily="34" charset="0"/>
                <a:cs typeface="Open Sans" panose="020B0606030504020204" pitchFamily="34" charset="0"/>
              </a:defRPr>
            </a:lvl1pPr>
          </a:lstStyle>
          <a:p>
            <a:pPr lvl="0"/>
            <a:endParaRPr lang="en-US"/>
          </a:p>
        </p:txBody>
      </p:sp>
      <p:sp>
        <p:nvSpPr>
          <p:cNvPr id="29" name="Text Placeholder 4"/>
          <p:cNvSpPr>
            <a:spLocks noGrp="1"/>
          </p:cNvSpPr>
          <p:nvPr>
            <p:ph type="body" sz="quarter" idx="13"/>
          </p:nvPr>
        </p:nvSpPr>
        <p:spPr>
          <a:xfrm>
            <a:off x="3272332" y="1620487"/>
            <a:ext cx="2680563" cy="370566"/>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0" name="Text Placeholder 4"/>
          <p:cNvSpPr>
            <a:spLocks noGrp="1"/>
          </p:cNvSpPr>
          <p:nvPr>
            <p:ph type="body" sz="quarter" idx="14"/>
          </p:nvPr>
        </p:nvSpPr>
        <p:spPr>
          <a:xfrm>
            <a:off x="32723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33" name="Text Placeholder 4"/>
          <p:cNvSpPr>
            <a:spLocks noGrp="1"/>
          </p:cNvSpPr>
          <p:nvPr>
            <p:ph type="body" sz="quarter" idx="15"/>
          </p:nvPr>
        </p:nvSpPr>
        <p:spPr>
          <a:xfrm>
            <a:off x="4652432" y="4506836"/>
            <a:ext cx="1300463" cy="1193235"/>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Tree>
    <p:extLst>
      <p:ext uri="{BB962C8B-B14F-4D97-AF65-F5344CB8AC3E}">
        <p14:creationId xmlns:p14="http://schemas.microsoft.com/office/powerpoint/2010/main" val="1774632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and Full Screen 2">
    <p:spTree>
      <p:nvGrpSpPr>
        <p:cNvPr id="1" name=""/>
        <p:cNvGrpSpPr/>
        <p:nvPr/>
      </p:nvGrpSpPr>
      <p:grpSpPr>
        <a:xfrm>
          <a:off x="0" y="0"/>
          <a:ext cx="0" cy="0"/>
          <a:chOff x="0" y="0"/>
          <a:chExt cx="0" cy="0"/>
        </a:xfrm>
      </p:grpSpPr>
      <p:cxnSp>
        <p:nvCxnSpPr>
          <p:cNvPr id="20" name="Straight Connector 19"/>
          <p:cNvCxnSpPr/>
          <p:nvPr userDrawn="1"/>
        </p:nvCxnSpPr>
        <p:spPr>
          <a:xfrm>
            <a:off x="4572794" y="4506835"/>
            <a:ext cx="0" cy="86177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2854009" y="1"/>
            <a:ext cx="3437571" cy="4365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1" hasCustomPrompt="1"/>
          </p:nvPr>
        </p:nvSpPr>
        <p:spPr>
          <a:xfrm>
            <a:off x="4113725" y="436841"/>
            <a:ext cx="919132" cy="246888"/>
          </a:xfrm>
          <a:prstGeom prst="rect">
            <a:avLst/>
          </a:prstGeom>
          <a:solidFill>
            <a:schemeClr val="accent6"/>
          </a:solidFill>
        </p:spPr>
        <p:txBody>
          <a:bodyPr/>
          <a:lstStyle>
            <a:lvl1pPr marL="0" indent="0" algn="ctr">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BRAND NAME</a:t>
            </a:r>
          </a:p>
        </p:txBody>
      </p:sp>
      <p:sp>
        <p:nvSpPr>
          <p:cNvPr id="8" name="Text Placeholder 7"/>
          <p:cNvSpPr>
            <a:spLocks noGrp="1"/>
          </p:cNvSpPr>
          <p:nvPr>
            <p:ph type="body" sz="quarter" idx="12"/>
          </p:nvPr>
        </p:nvSpPr>
        <p:spPr>
          <a:xfrm>
            <a:off x="3370054" y="825394"/>
            <a:ext cx="2405480" cy="566737"/>
          </a:xfrm>
          <a:prstGeom prst="rect">
            <a:avLst/>
          </a:prstGeom>
        </p:spPr>
        <p:txBody>
          <a:bodyPr/>
          <a:lstStyle>
            <a:lvl1pPr marL="0" indent="0">
              <a:buNone/>
              <a:defRPr sz="10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US"/>
          </a:p>
        </p:txBody>
      </p:sp>
      <p:sp>
        <p:nvSpPr>
          <p:cNvPr id="10" name="Chart Placeholder 9"/>
          <p:cNvSpPr>
            <a:spLocks noGrp="1"/>
          </p:cNvSpPr>
          <p:nvPr>
            <p:ph type="chart" sz="quarter" idx="13"/>
          </p:nvPr>
        </p:nvSpPr>
        <p:spPr>
          <a:xfrm>
            <a:off x="3370054" y="1912938"/>
            <a:ext cx="2405480" cy="2038350"/>
          </a:xfrm>
          <a:prstGeom prst="rect">
            <a:avLst/>
          </a:prstGeom>
        </p:spPr>
        <p:txBody>
          <a:bodyPr/>
          <a:lstStyle>
            <a:lvl1pPr>
              <a:defRPr>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90106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7F736-EDC7-422B-9CDD-B616D3738696}"/>
              </a:ext>
            </a:extLst>
          </p:cNvPr>
          <p:cNvSpPr>
            <a:spLocks noGrp="1"/>
          </p:cNvSpPr>
          <p:nvPr>
            <p:ph type="title"/>
          </p:nvPr>
        </p:nvSpPr>
        <p:spPr>
          <a:xfrm>
            <a:off x="623996" y="1709739"/>
            <a:ext cx="7888070" cy="2852737"/>
          </a:xfrm>
        </p:spPr>
        <p:txBody>
          <a:bodyPr anchor="b"/>
          <a:lstStyle>
            <a:lvl1pPr>
              <a:defRPr sz="4501"/>
            </a:lvl1pPr>
          </a:lstStyle>
          <a:p>
            <a:r>
              <a:rPr lang="zh-CN" altLang="en-US"/>
              <a:t>单击此处编辑母版标题样式</a:t>
            </a:r>
          </a:p>
        </p:txBody>
      </p:sp>
      <p:sp>
        <p:nvSpPr>
          <p:cNvPr id="3" name="文本占位符 2">
            <a:extLst>
              <a:ext uri="{FF2B5EF4-FFF2-40B4-BE49-F238E27FC236}">
                <a16:creationId xmlns:a16="http://schemas.microsoft.com/office/drawing/2014/main" id="{38731489-4143-46B4-AD39-669AD536CDB2}"/>
              </a:ext>
            </a:extLst>
          </p:cNvPr>
          <p:cNvSpPr>
            <a:spLocks noGrp="1"/>
          </p:cNvSpPr>
          <p:nvPr>
            <p:ph type="body" idx="1"/>
          </p:nvPr>
        </p:nvSpPr>
        <p:spPr>
          <a:xfrm>
            <a:off x="623996" y="4589464"/>
            <a:ext cx="7888070" cy="1500187"/>
          </a:xfrm>
        </p:spPr>
        <p:txBody>
          <a:bodyPr/>
          <a:lstStyle>
            <a:lvl1pPr marL="0" indent="0">
              <a:buNone/>
              <a:defRPr sz="1800">
                <a:solidFill>
                  <a:schemeClr val="tx1">
                    <a:tint val="75000"/>
                  </a:schemeClr>
                </a:solidFill>
              </a:defRPr>
            </a:lvl1pPr>
            <a:lvl2pPr marL="342946" indent="0">
              <a:buNone/>
              <a:defRPr sz="1500">
                <a:solidFill>
                  <a:schemeClr val="tx1">
                    <a:tint val="75000"/>
                  </a:schemeClr>
                </a:solidFill>
              </a:defRPr>
            </a:lvl2pPr>
            <a:lvl3pPr marL="685891" indent="0">
              <a:buNone/>
              <a:defRPr sz="1350">
                <a:solidFill>
                  <a:schemeClr val="tx1">
                    <a:tint val="75000"/>
                  </a:schemeClr>
                </a:solidFill>
              </a:defRPr>
            </a:lvl3pPr>
            <a:lvl4pPr marL="1028837" indent="0">
              <a:buNone/>
              <a:defRPr sz="1200">
                <a:solidFill>
                  <a:schemeClr val="tx1">
                    <a:tint val="75000"/>
                  </a:schemeClr>
                </a:solidFill>
              </a:defRPr>
            </a:lvl4pPr>
            <a:lvl5pPr marL="1371783" indent="0">
              <a:buNone/>
              <a:defRPr sz="1200">
                <a:solidFill>
                  <a:schemeClr val="tx1">
                    <a:tint val="75000"/>
                  </a:schemeClr>
                </a:solidFill>
              </a:defRPr>
            </a:lvl5pPr>
            <a:lvl6pPr marL="1714729" indent="0">
              <a:buNone/>
              <a:defRPr sz="1200">
                <a:solidFill>
                  <a:schemeClr val="tx1">
                    <a:tint val="75000"/>
                  </a:schemeClr>
                </a:solidFill>
              </a:defRPr>
            </a:lvl6pPr>
            <a:lvl7pPr marL="2057674" indent="0">
              <a:buNone/>
              <a:defRPr sz="1200">
                <a:solidFill>
                  <a:schemeClr val="tx1">
                    <a:tint val="75000"/>
                  </a:schemeClr>
                </a:solidFill>
              </a:defRPr>
            </a:lvl7pPr>
            <a:lvl8pPr marL="2400620" indent="0">
              <a:buNone/>
              <a:defRPr sz="1200">
                <a:solidFill>
                  <a:schemeClr val="tx1">
                    <a:tint val="75000"/>
                  </a:schemeClr>
                </a:solidFill>
              </a:defRPr>
            </a:lvl8pPr>
            <a:lvl9pPr marL="2743566"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60E4B1-D74A-48F4-B413-023EF788E3F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5" name="页脚占位符 4">
            <a:extLst>
              <a:ext uri="{FF2B5EF4-FFF2-40B4-BE49-F238E27FC236}">
                <a16:creationId xmlns:a16="http://schemas.microsoft.com/office/drawing/2014/main" id="{EEB158E6-EE8C-485C-B057-6E9833929E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0E59F-DC8E-401F-8390-6BFB4F90CC04}"/>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06488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0154D-4434-4EB3-A7F2-4D669184C2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C20FBC-BAA7-4B3D-840B-CEB5E630D46E}"/>
              </a:ext>
            </a:extLst>
          </p:cNvPr>
          <p:cNvSpPr>
            <a:spLocks noGrp="1"/>
          </p:cNvSpPr>
          <p:nvPr>
            <p:ph sz="half" idx="1"/>
          </p:nvPr>
        </p:nvSpPr>
        <p:spPr>
          <a:xfrm>
            <a:off x="628759"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0DB4344-DB94-498B-8CCE-7D3C0FA8BE58}"/>
              </a:ext>
            </a:extLst>
          </p:cNvPr>
          <p:cNvSpPr>
            <a:spLocks noGrp="1"/>
          </p:cNvSpPr>
          <p:nvPr>
            <p:ph sz="half" idx="2"/>
          </p:nvPr>
        </p:nvSpPr>
        <p:spPr>
          <a:xfrm>
            <a:off x="4629954" y="1825625"/>
            <a:ext cx="3886875"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51537BE-0936-4BD3-8233-0A623ED2E8B7}"/>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6" name="页脚占位符 5">
            <a:extLst>
              <a:ext uri="{FF2B5EF4-FFF2-40B4-BE49-F238E27FC236}">
                <a16:creationId xmlns:a16="http://schemas.microsoft.com/office/drawing/2014/main" id="{07BEABBF-DA91-434D-BD88-AED647323C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B241D5-1EC2-4FA7-8A26-984978736033}"/>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93080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E1B3C-77B4-47BE-AD62-45CB3E57A715}"/>
              </a:ext>
            </a:extLst>
          </p:cNvPr>
          <p:cNvSpPr>
            <a:spLocks noGrp="1"/>
          </p:cNvSpPr>
          <p:nvPr>
            <p:ph type="title"/>
          </p:nvPr>
        </p:nvSpPr>
        <p:spPr>
          <a:xfrm>
            <a:off x="629950" y="365126"/>
            <a:ext cx="788807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08382C-1C0C-4A6E-A084-6F7821556F90}"/>
              </a:ext>
            </a:extLst>
          </p:cNvPr>
          <p:cNvSpPr>
            <a:spLocks noGrp="1"/>
          </p:cNvSpPr>
          <p:nvPr>
            <p:ph type="body" idx="1"/>
          </p:nvPr>
        </p:nvSpPr>
        <p:spPr>
          <a:xfrm>
            <a:off x="629951" y="1681163"/>
            <a:ext cx="3869012"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49DE530D-C20C-45C8-9433-8C791CB74ECF}"/>
              </a:ext>
            </a:extLst>
          </p:cNvPr>
          <p:cNvSpPr>
            <a:spLocks noGrp="1"/>
          </p:cNvSpPr>
          <p:nvPr>
            <p:ph sz="half" idx="2"/>
          </p:nvPr>
        </p:nvSpPr>
        <p:spPr>
          <a:xfrm>
            <a:off x="629951" y="2505075"/>
            <a:ext cx="3869012"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85F1BF-6831-4EEA-9502-8737207E9157}"/>
              </a:ext>
            </a:extLst>
          </p:cNvPr>
          <p:cNvSpPr>
            <a:spLocks noGrp="1"/>
          </p:cNvSpPr>
          <p:nvPr>
            <p:ph type="body" sz="quarter" idx="3"/>
          </p:nvPr>
        </p:nvSpPr>
        <p:spPr>
          <a:xfrm>
            <a:off x="4629954" y="1681163"/>
            <a:ext cx="3888066" cy="823912"/>
          </a:xfrm>
        </p:spPr>
        <p:txBody>
          <a:bodyPr anchor="b"/>
          <a:lstStyle>
            <a:lvl1pPr marL="0" indent="0">
              <a:buNone/>
              <a:defRPr sz="1800" b="1"/>
            </a:lvl1pPr>
            <a:lvl2pPr marL="342946" indent="0">
              <a:buNone/>
              <a:defRPr sz="1500" b="1"/>
            </a:lvl2pPr>
            <a:lvl3pPr marL="685891" indent="0">
              <a:buNone/>
              <a:defRPr sz="135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A7E7081E-9AD6-4BBC-9830-34D01586E74E}"/>
              </a:ext>
            </a:extLst>
          </p:cNvPr>
          <p:cNvSpPr>
            <a:spLocks noGrp="1"/>
          </p:cNvSpPr>
          <p:nvPr>
            <p:ph sz="quarter" idx="4"/>
          </p:nvPr>
        </p:nvSpPr>
        <p:spPr>
          <a:xfrm>
            <a:off x="4629954" y="2505075"/>
            <a:ext cx="388806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F7A24B-CEB4-42C8-8E03-42A0B252831F}"/>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8" name="页脚占位符 7">
            <a:extLst>
              <a:ext uri="{FF2B5EF4-FFF2-40B4-BE49-F238E27FC236}">
                <a16:creationId xmlns:a16="http://schemas.microsoft.com/office/drawing/2014/main" id="{4BAC8022-3321-4D23-A25F-9D4DC3E2FB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CFB1F4-09C6-4384-AC6B-8731BEB3935A}"/>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7756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2ECFA-E54B-4547-9CE8-3AAA12146E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2B33F3-86FC-4E3B-B72F-97B654C0DF3D}"/>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4" name="页脚占位符 3">
            <a:extLst>
              <a:ext uri="{FF2B5EF4-FFF2-40B4-BE49-F238E27FC236}">
                <a16:creationId xmlns:a16="http://schemas.microsoft.com/office/drawing/2014/main" id="{E905557A-169C-44CC-AC64-14B31F8C661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07F4CE-51E2-443A-85A6-5D03B95C9A52}"/>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426768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3097DD-B0C2-4B31-A3D9-1C043F0C9C25}"/>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3" name="页脚占位符 2">
            <a:extLst>
              <a:ext uri="{FF2B5EF4-FFF2-40B4-BE49-F238E27FC236}">
                <a16:creationId xmlns:a16="http://schemas.microsoft.com/office/drawing/2014/main" id="{78D9A4EB-7787-4F18-8AB1-F2DFD2FE8D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79D312-A764-46AE-8920-839C3F6CB396}"/>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235103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DEB6E-0B21-4A47-9DA5-9DAE5668ADF4}"/>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F7C7755-FE9B-448C-8EAE-A3EE105539D0}"/>
              </a:ext>
            </a:extLst>
          </p:cNvPr>
          <p:cNvSpPr>
            <a:spLocks noGrp="1"/>
          </p:cNvSpPr>
          <p:nvPr>
            <p:ph idx="1"/>
          </p:nvPr>
        </p:nvSpPr>
        <p:spPr>
          <a:xfrm>
            <a:off x="3888066" y="987426"/>
            <a:ext cx="4629954"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3E3E1A-B3A7-4AF8-B2A6-CDB67D0F6680}"/>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869F2B5-3E04-47E9-B63A-73F03019E5F1}"/>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6" name="页脚占位符 5">
            <a:extLst>
              <a:ext uri="{FF2B5EF4-FFF2-40B4-BE49-F238E27FC236}">
                <a16:creationId xmlns:a16="http://schemas.microsoft.com/office/drawing/2014/main" id="{73F52660-90A0-480C-983E-CBDBB96BAF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486ED9-E983-4909-BF6C-F63BEA140B2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16718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C540B-D875-46F8-A537-1765A48E7325}"/>
              </a:ext>
            </a:extLst>
          </p:cNvPr>
          <p:cNvSpPr>
            <a:spLocks noGrp="1"/>
          </p:cNvSpPr>
          <p:nvPr>
            <p:ph type="title"/>
          </p:nvPr>
        </p:nvSpPr>
        <p:spPr>
          <a:xfrm>
            <a:off x="629951" y="457200"/>
            <a:ext cx="2949690"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5E9EBF87-B7E5-4296-BE4C-9B662E5AD243}"/>
              </a:ext>
            </a:extLst>
          </p:cNvPr>
          <p:cNvSpPr>
            <a:spLocks noGrp="1"/>
          </p:cNvSpPr>
          <p:nvPr>
            <p:ph type="pic" idx="1"/>
          </p:nvPr>
        </p:nvSpPr>
        <p:spPr>
          <a:xfrm>
            <a:off x="3888066" y="987426"/>
            <a:ext cx="4629954" cy="4873625"/>
          </a:xfrm>
        </p:spPr>
        <p:txBody>
          <a:bodyPr/>
          <a:lstStyle>
            <a:lvl1pPr marL="0" indent="0">
              <a:buNone/>
              <a:defRPr sz="24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endParaRPr lang="zh-CN" altLang="en-US"/>
          </a:p>
        </p:txBody>
      </p:sp>
      <p:sp>
        <p:nvSpPr>
          <p:cNvPr id="4" name="文本占位符 3">
            <a:extLst>
              <a:ext uri="{FF2B5EF4-FFF2-40B4-BE49-F238E27FC236}">
                <a16:creationId xmlns:a16="http://schemas.microsoft.com/office/drawing/2014/main" id="{5091CAD6-4EF0-43BB-A0B4-606667818813}"/>
              </a:ext>
            </a:extLst>
          </p:cNvPr>
          <p:cNvSpPr>
            <a:spLocks noGrp="1"/>
          </p:cNvSpPr>
          <p:nvPr>
            <p:ph type="body" sz="half" idx="2"/>
          </p:nvPr>
        </p:nvSpPr>
        <p:spPr>
          <a:xfrm>
            <a:off x="629951" y="2057400"/>
            <a:ext cx="2949690" cy="3811588"/>
          </a:xfrm>
        </p:spPr>
        <p:txBody>
          <a:bodyPr/>
          <a:lstStyle>
            <a:lvl1pPr marL="0" indent="0">
              <a:buNone/>
              <a:defRPr sz="1200"/>
            </a:lvl1pPr>
            <a:lvl2pPr marL="342946" indent="0">
              <a:buNone/>
              <a:defRPr sz="1050"/>
            </a:lvl2pPr>
            <a:lvl3pPr marL="685891" indent="0">
              <a:buNone/>
              <a:defRPr sz="900"/>
            </a:lvl3pPr>
            <a:lvl4pPr marL="1028837" indent="0">
              <a:buNone/>
              <a:defRPr sz="750"/>
            </a:lvl4pPr>
            <a:lvl5pPr marL="1371783" indent="0">
              <a:buNone/>
              <a:defRPr sz="750"/>
            </a:lvl5pPr>
            <a:lvl6pPr marL="1714729" indent="0">
              <a:buNone/>
              <a:defRPr sz="750"/>
            </a:lvl6pPr>
            <a:lvl7pPr marL="2057674" indent="0">
              <a:buNone/>
              <a:defRPr sz="750"/>
            </a:lvl7pPr>
            <a:lvl8pPr marL="2400620" indent="0">
              <a:buNone/>
              <a:defRPr sz="750"/>
            </a:lvl8pPr>
            <a:lvl9pPr marL="2743566"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D534FF73-C11A-4504-9607-FBBAD61B6254}"/>
              </a:ext>
            </a:extLst>
          </p:cNvPr>
          <p:cNvSpPr>
            <a:spLocks noGrp="1"/>
          </p:cNvSpPr>
          <p:nvPr>
            <p:ph type="dt" sz="half" idx="10"/>
          </p:nvPr>
        </p:nvSpPr>
        <p:spPr>
          <a:xfrm>
            <a:off x="628759" y="6356351"/>
            <a:ext cx="2057757" cy="365125"/>
          </a:xfrm>
          <a:prstGeom prst="rect">
            <a:avLst/>
          </a:prstGeom>
        </p:spPr>
        <p:txBody>
          <a:bodyPr/>
          <a:lstStyle/>
          <a:p>
            <a:fld id="{DDE5C839-82DB-4F14-88B3-6B5BEC2CAAB5}" type="datetimeFigureOut">
              <a:rPr lang="zh-CN" altLang="en-US" smtClean="0"/>
              <a:pPr/>
              <a:t>2023/11/21</a:t>
            </a:fld>
            <a:endParaRPr lang="zh-CN" altLang="en-US"/>
          </a:p>
        </p:txBody>
      </p:sp>
      <p:sp>
        <p:nvSpPr>
          <p:cNvPr id="6" name="页脚占位符 5">
            <a:extLst>
              <a:ext uri="{FF2B5EF4-FFF2-40B4-BE49-F238E27FC236}">
                <a16:creationId xmlns:a16="http://schemas.microsoft.com/office/drawing/2014/main" id="{ED122F88-98E0-4857-8D45-0A729A403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FA63C9-E5EC-463F-B683-82E484A0343F}"/>
              </a:ext>
            </a:extLst>
          </p:cNvPr>
          <p:cNvSpPr>
            <a:spLocks noGrp="1"/>
          </p:cNvSpPr>
          <p:nvPr>
            <p:ph type="sldNum" sz="quarter" idx="12"/>
          </p:nvPr>
        </p:nvSpPr>
        <p:spPr/>
        <p:txBody>
          <a:bodyPr/>
          <a:lstStyle/>
          <a:p>
            <a:fld id="{E072AF17-D5F7-4535-B112-E5B9115149C2}" type="slidenum">
              <a:rPr lang="zh-CN" altLang="en-US" smtClean="0"/>
              <a:pPr/>
              <a:t>‹#›</a:t>
            </a:fld>
            <a:endParaRPr lang="zh-CN" altLang="en-US"/>
          </a:p>
        </p:txBody>
      </p:sp>
    </p:spTree>
    <p:extLst>
      <p:ext uri="{BB962C8B-B14F-4D97-AF65-F5344CB8AC3E}">
        <p14:creationId xmlns:p14="http://schemas.microsoft.com/office/powerpoint/2010/main" val="365427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E24E5E-AB78-4BE9-AEBE-13F8A064751F}"/>
              </a:ext>
            </a:extLst>
          </p:cNvPr>
          <p:cNvSpPr>
            <a:spLocks noGrp="1"/>
          </p:cNvSpPr>
          <p:nvPr>
            <p:ph type="title"/>
          </p:nvPr>
        </p:nvSpPr>
        <p:spPr>
          <a:xfrm>
            <a:off x="628759" y="365126"/>
            <a:ext cx="788807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3AEDAE6-3AF7-46B5-B80C-A49DBC05E10D}"/>
              </a:ext>
            </a:extLst>
          </p:cNvPr>
          <p:cNvSpPr>
            <a:spLocks noGrp="1"/>
          </p:cNvSpPr>
          <p:nvPr>
            <p:ph type="body" idx="1"/>
          </p:nvPr>
        </p:nvSpPr>
        <p:spPr>
          <a:xfrm>
            <a:off x="628759" y="1825625"/>
            <a:ext cx="788807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a:extLst>
              <a:ext uri="{FF2B5EF4-FFF2-40B4-BE49-F238E27FC236}">
                <a16:creationId xmlns:a16="http://schemas.microsoft.com/office/drawing/2014/main" id="{1F34B37A-AB5E-45E4-AFEF-8D849C698896}"/>
              </a:ext>
            </a:extLst>
          </p:cNvPr>
          <p:cNvSpPr>
            <a:spLocks noGrp="1"/>
          </p:cNvSpPr>
          <p:nvPr>
            <p:ph type="ftr" sz="quarter" idx="3"/>
          </p:nvPr>
        </p:nvSpPr>
        <p:spPr>
          <a:xfrm>
            <a:off x="3029476" y="6356351"/>
            <a:ext cx="308663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FB780660-B258-4D61-92DB-24CE5526F25A}"/>
              </a:ext>
            </a:extLst>
          </p:cNvPr>
          <p:cNvSpPr>
            <a:spLocks noGrp="1"/>
          </p:cNvSpPr>
          <p:nvPr>
            <p:ph type="sldNum" sz="quarter" idx="4"/>
          </p:nvPr>
        </p:nvSpPr>
        <p:spPr>
          <a:xfrm>
            <a:off x="6459072" y="6356351"/>
            <a:ext cx="2057757"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72AF17-D5F7-4535-B112-E5B9115149C2}" type="slidenum">
              <a:rPr lang="zh-CN" altLang="en-US" smtClean="0"/>
              <a:pPr/>
              <a:t>‹#›</a:t>
            </a:fld>
            <a:endParaRPr lang="zh-CN" altLang="en-US" dirty="0"/>
          </a:p>
        </p:txBody>
      </p:sp>
      <p:pic>
        <p:nvPicPr>
          <p:cNvPr id="8" name="图片 7">
            <a:extLst>
              <a:ext uri="{FF2B5EF4-FFF2-40B4-BE49-F238E27FC236}">
                <a16:creationId xmlns:a16="http://schemas.microsoft.com/office/drawing/2014/main" id="{09EC5B8F-EE19-4BBA-B284-F4F050D7E4BC}"/>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4955" y="6270727"/>
            <a:ext cx="539349" cy="539349"/>
          </a:xfrm>
          <a:prstGeom prst="rect">
            <a:avLst/>
          </a:prstGeom>
        </p:spPr>
      </p:pic>
      <p:sp>
        <p:nvSpPr>
          <p:cNvPr id="10" name="矩形 9">
            <a:extLst>
              <a:ext uri="{FF2B5EF4-FFF2-40B4-BE49-F238E27FC236}">
                <a16:creationId xmlns:a16="http://schemas.microsoft.com/office/drawing/2014/main" id="{5ECDA556-A81B-42B5-A805-85AFEF2BFD71}"/>
              </a:ext>
            </a:extLst>
          </p:cNvPr>
          <p:cNvSpPr/>
          <p:nvPr userDrawn="1"/>
        </p:nvSpPr>
        <p:spPr>
          <a:xfrm flipV="1">
            <a:off x="0" y="6813761"/>
            <a:ext cx="9145587"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C069E3C8-CC5C-48E7-A9B0-488DF02AA533}"/>
              </a:ext>
            </a:extLst>
          </p:cNvPr>
          <p:cNvSpPr/>
          <p:nvPr userDrawn="1"/>
        </p:nvSpPr>
        <p:spPr>
          <a:xfrm flipV="1">
            <a:off x="1" y="571"/>
            <a:ext cx="9145587" cy="843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567AA58D-EC65-4F61-9BC5-D4E9553565CD}"/>
              </a:ext>
            </a:extLst>
          </p:cNvPr>
          <p:cNvCxnSpPr>
            <a:cxnSpLocks/>
          </p:cNvCxnSpPr>
          <p:nvPr userDrawn="1"/>
        </p:nvCxnSpPr>
        <p:spPr>
          <a:xfrm flipH="1">
            <a:off x="0" y="10400"/>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F2A4969-8D0D-480B-B325-3AD95B5CFAD6}"/>
              </a:ext>
            </a:extLst>
          </p:cNvPr>
          <p:cNvCxnSpPr>
            <a:cxnSpLocks/>
          </p:cNvCxnSpPr>
          <p:nvPr userDrawn="1"/>
        </p:nvCxnSpPr>
        <p:spPr>
          <a:xfrm flipH="1">
            <a:off x="9145584" y="12138"/>
            <a:ext cx="2" cy="683026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4678B4-3C13-4530-9DC0-801CF3489B85}"/>
              </a:ext>
            </a:extLst>
          </p:cNvPr>
          <p:cNvCxnSpPr>
            <a:cxnSpLocks/>
          </p:cNvCxnSpPr>
          <p:nvPr userDrawn="1"/>
        </p:nvCxnSpPr>
        <p:spPr>
          <a:xfrm>
            <a:off x="1" y="111550"/>
            <a:ext cx="914558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D65862-7BE3-448C-9CF4-5F924E67A16A}"/>
              </a:ext>
            </a:extLst>
          </p:cNvPr>
          <p:cNvCxnSpPr>
            <a:cxnSpLocks/>
          </p:cNvCxnSpPr>
          <p:nvPr userDrawn="1"/>
        </p:nvCxnSpPr>
        <p:spPr>
          <a:xfrm>
            <a:off x="415392" y="6775033"/>
            <a:ext cx="8730196"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608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660" r:id="rId13"/>
    <p:sldLayoutId id="2147483650" r:id="rId14"/>
    <p:sldLayoutId id="2147483659" r:id="rId15"/>
    <p:sldLayoutId id="2147483651" r:id="rId16"/>
    <p:sldLayoutId id="2147483652" r:id="rId17"/>
    <p:sldLayoutId id="2147483653" r:id="rId18"/>
    <p:sldLayoutId id="2147483654" r:id="rId19"/>
    <p:sldLayoutId id="2147483655" r:id="rId20"/>
    <p:sldLayoutId id="2147483656" r:id="rId21"/>
    <p:sldLayoutId id="2147483658" r:id="rId22"/>
    <p:sldLayoutId id="2147483661" r:id="rId23"/>
    <p:sldLayoutId id="2147483662" r:id="rId24"/>
  </p:sldLayoutIdLst>
  <p:txStyles>
    <p:title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p:titleStyle>
    <p:body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3.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12.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7.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3.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3.tmp"/><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slideLayout" Target="../slideLayouts/slideLayout7.xml"/><Relationship Id="rId5" Type="http://schemas.openxmlformats.org/officeDocument/2006/relationships/tags" Target="../tags/tag73.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0.xml"/><Relationship Id="rId1" Type="http://schemas.openxmlformats.org/officeDocument/2006/relationships/tags" Target="../tags/tag79.xml"/></Relationships>
</file>

<file path=ppt/slides/_rels/slide21.xml.rels><?xml version="1.0" encoding="UTF-8" standalone="yes"?>
<Relationships xmlns="http://schemas.openxmlformats.org/package/2006/relationships"><Relationship Id="rId8" Type="http://schemas.openxmlformats.org/officeDocument/2006/relationships/tags" Target="../tags/tag88.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3.tmp"/><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slideLayout" Target="../slideLayouts/slideLayout7.xml"/><Relationship Id="rId5" Type="http://schemas.openxmlformats.org/officeDocument/2006/relationships/tags" Target="../tags/tag8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2.xml"/><Relationship Id="rId1" Type="http://schemas.openxmlformats.org/officeDocument/2006/relationships/tags" Target="../tags/tag9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3.tmp"/><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slideLayout" Target="../slideLayouts/slideLayout7.xml"/><Relationship Id="rId5" Type="http://schemas.openxmlformats.org/officeDocument/2006/relationships/tags" Target="../tags/tag97.xml"/><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3.tmp"/><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7.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41.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3.tmp"/><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7.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tags" Target="../tags/tag131.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3.tmp"/><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slideLayout" Target="../slideLayouts/slideLayout7.xml"/><Relationship Id="rId5" Type="http://schemas.openxmlformats.org/officeDocument/2006/relationships/tags" Target="../tags/tag128.xml"/><Relationship Id="rId10" Type="http://schemas.openxmlformats.org/officeDocument/2006/relationships/tags" Target="../tags/tag133.xml"/><Relationship Id="rId4" Type="http://schemas.openxmlformats.org/officeDocument/2006/relationships/tags" Target="../tags/tag127.xml"/><Relationship Id="rId9" Type="http://schemas.openxmlformats.org/officeDocument/2006/relationships/tags" Target="../tags/tag13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54.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slideLayout" Target="../slideLayouts/slideLayout7.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 Type="http://schemas.openxmlformats.org/officeDocument/2006/relationships/tags" Target="../tags/tag136.xml"/><Relationship Id="rId16" Type="http://schemas.openxmlformats.org/officeDocument/2006/relationships/tags" Target="../tags/tag150.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tags" Target="../tags/tag149.xml"/><Relationship Id="rId10" Type="http://schemas.openxmlformats.org/officeDocument/2006/relationships/tags" Target="../tags/tag144.xml"/><Relationship Id="rId19" Type="http://schemas.openxmlformats.org/officeDocument/2006/relationships/image" Target="../media/image3.tmp"/><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s>
</file>

<file path=ppt/slides/_rels/slide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3.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a:extLst>
              <a:ext uri="{FF2B5EF4-FFF2-40B4-BE49-F238E27FC236}">
                <a16:creationId xmlns:a16="http://schemas.microsoft.com/office/drawing/2014/main" id="{257EDBCA-088B-4352-B7A3-84C53E6641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90" r="849" b="979"/>
          <a:stretch/>
        </p:blipFill>
        <p:spPr>
          <a:xfrm>
            <a:off x="0" y="85125"/>
            <a:ext cx="9145588" cy="6726381"/>
          </a:xfrm>
          <a:prstGeom prst="rect">
            <a:avLst/>
          </a:prstGeom>
        </p:spPr>
      </p:pic>
      <p:sp>
        <p:nvSpPr>
          <p:cNvPr id="5" name="TextBox 4">
            <a:extLst>
              <a:ext uri="{FF2B5EF4-FFF2-40B4-BE49-F238E27FC236}">
                <a16:creationId xmlns:a16="http://schemas.microsoft.com/office/drawing/2014/main" id="{079BC94D-07D4-428A-9AAC-755689A7B57D}"/>
              </a:ext>
            </a:extLst>
          </p:cNvPr>
          <p:cNvSpPr txBox="1"/>
          <p:nvPr/>
        </p:nvSpPr>
        <p:spPr>
          <a:xfrm>
            <a:off x="715378" y="1573329"/>
            <a:ext cx="6819496" cy="1077218"/>
          </a:xfrm>
          <a:prstGeom prst="rect">
            <a:avLst/>
          </a:prstGeom>
          <a:noFill/>
          <a:ln>
            <a:noFill/>
          </a:ln>
          <a:effectLst>
            <a:outerShdw blurRad="50800" dist="38100" dir="10800000" algn="r" rotWithShape="0">
              <a:prstClr val="black">
                <a:alpha val="40000"/>
              </a:prstClr>
            </a:outerShdw>
          </a:effectLst>
          <a:scene3d>
            <a:camera prst="orthographicFront"/>
            <a:lightRig rig="morning" dir="t"/>
          </a:scene3d>
          <a:sp3d>
            <a:bevelT/>
          </a:sp3d>
        </p:spPr>
        <p:txBody>
          <a:bodyPr wrap="none" rtlCol="0">
            <a:spAutoFit/>
          </a:bodyPr>
          <a:lstStyle/>
          <a:p>
            <a:pPr algn="ctr"/>
            <a:r>
              <a:rPr lang="en-US" altLang="zh-CN" sz="6400" b="1" dirty="0">
                <a:solidFill>
                  <a:srgbClr val="C00000"/>
                </a:solidFill>
                <a:latin typeface="Times New Roman" panose="02020603050405020304" pitchFamily="18" charset="0"/>
                <a:cs typeface="Times New Roman" panose="02020603050405020304" pitchFamily="18" charset="0"/>
              </a:rPr>
              <a:t>Operating Systems</a:t>
            </a:r>
            <a:endParaRPr lang="en-US" sz="6400" b="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FD70B2-1C32-4B30-AEA0-5685A2415557}"/>
              </a:ext>
            </a:extLst>
          </p:cNvPr>
          <p:cNvSpPr txBox="1"/>
          <p:nvPr/>
        </p:nvSpPr>
        <p:spPr>
          <a:xfrm>
            <a:off x="1313509" y="4674831"/>
            <a:ext cx="5332651" cy="1200329"/>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 Zhong </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（钟竞辉）</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a:p>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Office</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B3-515</a:t>
            </a:r>
          </a:p>
          <a:p>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Email</a:t>
            </a:r>
            <a:r>
              <a:rPr lang="zh-CN" alt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 ：</a:t>
            </a:r>
            <a:r>
              <a:rPr lang="en-US"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jinghuizhong@scut.edu.cn</a:t>
            </a:r>
            <a:endParaRPr lang="en-US" altLang="zh-CN" sz="24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840474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0FCF5C16-A97C-424F-BA7A-79E614892D76}" type="slidenum">
              <a:rPr lang="en-US" altLang="zh-CN" sz="1400">
                <a:latin typeface="Times New Roman" panose="02020603050405020304" pitchFamily="18" charset="0"/>
              </a:rPr>
              <a:pPr algn="r" eaLnBrk="1" hangingPunct="1"/>
              <a:t>10</a:t>
            </a:fld>
            <a:endParaRPr lang="zh-CN" altLang="en-US" sz="1400">
              <a:latin typeface="Times New Roman" panose="02020603050405020304" pitchFamily="18" charset="0"/>
            </a:endParaRPr>
          </a:p>
        </p:txBody>
      </p:sp>
      <p:sp>
        <p:nvSpPr>
          <p:cNvPr id="73731" name="Rectangle 2"/>
          <p:cNvSpPr>
            <a:spLocks noGrp="1" noChangeArrowheads="1"/>
          </p:cNvSpPr>
          <p:nvPr>
            <p:ph type="title" idx="4294967295"/>
          </p:nvPr>
        </p:nvSpPr>
        <p:spPr>
          <a:xfrm>
            <a:off x="470964" y="118320"/>
            <a:ext cx="8191230" cy="990290"/>
          </a:xfrm>
        </p:spPr>
        <p:txBody>
          <a:bodyPr>
            <a:normAutofit/>
          </a:bodyPr>
          <a:lstStyle/>
          <a:p>
            <a:pPr algn="ctr" eaLnBrk="1" hangingPunct="1"/>
            <a:r>
              <a:rPr lang="en-US" altLang="zh-CN" sz="3800" b="1" dirty="0"/>
              <a:t>Defragmenting Disks</a:t>
            </a:r>
          </a:p>
        </p:txBody>
      </p:sp>
      <p:pic>
        <p:nvPicPr>
          <p:cNvPr id="2" name="Disk Defragmentation Explained - Defrag Hard Drive - Speed Up PC">
            <a:hlinkClick r:id="" action="ppaction://media"/>
            <a:extLst>
              <a:ext uri="{FF2B5EF4-FFF2-40B4-BE49-F238E27FC236}">
                <a16:creationId xmlns:a16="http://schemas.microsoft.com/office/drawing/2014/main" id="{DCAF0512-0E82-4E39-8C82-FFB91038FD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3799" y="1038272"/>
            <a:ext cx="7200839" cy="5399506"/>
          </a:xfrm>
          <a:prstGeom prst="rect">
            <a:avLst/>
          </a:prstGeom>
        </p:spPr>
      </p:pic>
    </p:spTree>
    <p:extLst>
      <p:ext uri="{BB962C8B-B14F-4D97-AF65-F5344CB8AC3E}">
        <p14:creationId xmlns:p14="http://schemas.microsoft.com/office/powerpoint/2010/main" val="27510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2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013868-C700-469F-959A-8CE760E53161}"/>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main purpose of setting disk buffers in system memory is to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1DF696D3-05BD-4DA8-A392-06661290AF81}"/>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Reduce disk IO times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3E18A219-397C-4B2C-BA5C-4D2CD28C2ED0}"/>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Implement device independence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00705AFC-6B5F-4811-BC4E-55F2011CEBE4}"/>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Improve disk data reliability</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F9DA58FE-D287-4B02-9081-0C3A12FDD587}"/>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None of the above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463B0947-9329-42D9-B326-847F6C5173F3}"/>
              </a:ext>
            </a:extLst>
          </p:cNvPr>
          <p:cNvSpPr>
            <a:spLocks noChangeAspect="1"/>
          </p:cNvSpPr>
          <p:nvPr>
            <p:custDataLst>
              <p:tags r:id="rId7"/>
            </p:custDataLst>
          </p:nvPr>
        </p:nvSpPr>
        <p:spPr>
          <a:xfrm>
            <a:off x="1114663"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5F09729-9F5D-40C5-81DD-79CF7739F523}"/>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14086C9F-0421-43A9-8A73-59A6B50E47DB}"/>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17EE4ED-D700-4DA7-8018-BA0B0A2D2975}"/>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66A81AE5-1FDF-4364-9017-494B2BAB5E84}"/>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38CAEE62-6725-46C4-ADFC-8B877C8C4A85}"/>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6E82D3CF-7E77-40D6-BA1B-506447C709C8}"/>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47D209D6-971A-43B8-9B11-3866A74D7BD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7779D6F2-9A89-4E0B-ADC3-B42ED78B911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FA74CE9-FB6D-47BD-9771-6BFC6FD1685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D2C96F7-259E-45FB-8AA3-A3FF3FE3158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98863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78FBA93-1B6D-4A60-9902-66DEB7A0BCCF}"/>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method could not improve the I/O performance of disk device?()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7E8B07D4-8BA4-45B3-BA77-DDB7813D42D9}"/>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Reorder I / O requests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42E82ED-3917-4B77-A269-BBB715EAF9C5}"/>
              </a:ext>
            </a:extLst>
          </p:cNvPr>
          <p:cNvSpPr txBox="1"/>
          <p:nvPr>
            <p:custDataLst>
              <p:tags r:id="rId4"/>
            </p:custDataLst>
          </p:nvPr>
        </p:nvSpPr>
        <p:spPr>
          <a:xfrm>
            <a:off x="1829117" y="3643313"/>
            <a:ext cx="6875268"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Set up multiple partitions on a single disk</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BCFE021F-84A4-4FAD-8B2D-BE2E2003FC94}"/>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Block Read ahead</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0E0F4255-DA28-44BF-8610-872B307D5C77}"/>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Optimize file block distribution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E82F2DF7-6179-44C1-8AA6-049BA901F223}"/>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0573B0D6-8056-41AE-AA3A-5880CB71BB02}"/>
              </a:ext>
            </a:extLst>
          </p:cNvPr>
          <p:cNvSpPr>
            <a:spLocks noChangeAspect="1"/>
          </p:cNvSpPr>
          <p:nvPr>
            <p:custDataLst>
              <p:tags r:id="rId8"/>
            </p:custDataLst>
          </p:nvPr>
        </p:nvSpPr>
        <p:spPr>
          <a:xfrm>
            <a:off x="1114663"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BB26407F-66AA-4D1F-A353-940C28B68405}"/>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5553CEA0-BDBF-4389-8ADC-048A9B4167CD}"/>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010EF73-CFD8-4ED3-8446-EAA9B65157FF}"/>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4EC4E28C-0812-429F-AFAD-52BF728C857D}"/>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C9A7DA41-C8B3-4DE8-9D06-E4BF5208A058}"/>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22346FD1-84C1-4717-BA16-42DF2B6AB2B6}"/>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3AC24BC-41C6-4BA4-B301-1C13BC61DC7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396531A9-20FE-4617-B83A-910BCBBCD34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86CE6ABE-3B05-4BBE-8790-0748D7E9DF1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36802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26DD1489-C202-42B1-B4B1-A160D2D0B6A7}" type="slidenum">
              <a:rPr lang="en-US" altLang="zh-CN" sz="1400">
                <a:latin typeface="Times New Roman" panose="02020603050405020304" pitchFamily="18" charset="0"/>
              </a:rPr>
              <a:pPr algn="r" eaLnBrk="1" hangingPunct="1"/>
              <a:t>13</a:t>
            </a:fld>
            <a:endParaRPr lang="zh-CN" altLang="en-US" sz="1400">
              <a:latin typeface="Times New Roman" panose="02020603050405020304" pitchFamily="18" charset="0"/>
            </a:endParaRPr>
          </a:p>
        </p:txBody>
      </p:sp>
      <p:sp>
        <p:nvSpPr>
          <p:cNvPr id="76803" name="Rectangle 2"/>
          <p:cNvSpPr>
            <a:spLocks noGrp="1" noChangeArrowheads="1"/>
          </p:cNvSpPr>
          <p:nvPr>
            <p:ph type="title" idx="4294967295"/>
          </p:nvPr>
        </p:nvSpPr>
        <p:spPr>
          <a:xfrm>
            <a:off x="570924" y="77858"/>
            <a:ext cx="7888070" cy="1325563"/>
          </a:xfrm>
        </p:spPr>
        <p:txBody>
          <a:bodyPr>
            <a:normAutofit/>
          </a:bodyPr>
          <a:lstStyle/>
          <a:p>
            <a:pPr algn="ctr" eaLnBrk="1" hangingPunct="1"/>
            <a:r>
              <a:rPr lang="en-US" altLang="zh-CN" sz="3800" b="1" dirty="0"/>
              <a:t>The MS-DOS File System</a:t>
            </a:r>
          </a:p>
        </p:txBody>
      </p:sp>
      <p:sp>
        <p:nvSpPr>
          <p:cNvPr id="2" name="文本框 1">
            <a:extLst>
              <a:ext uri="{FF2B5EF4-FFF2-40B4-BE49-F238E27FC236}">
                <a16:creationId xmlns:a16="http://schemas.microsoft.com/office/drawing/2014/main" id="{1769DF8A-D1F9-4FFD-9A9B-5AEBFEE52DED}"/>
              </a:ext>
            </a:extLst>
          </p:cNvPr>
          <p:cNvSpPr txBox="1"/>
          <p:nvPr/>
        </p:nvSpPr>
        <p:spPr>
          <a:xfrm>
            <a:off x="449108" y="1228790"/>
            <a:ext cx="8009886" cy="1200329"/>
          </a:xfrm>
          <a:prstGeom prst="rect">
            <a:avLst/>
          </a:prstGeom>
          <a:noFill/>
        </p:spPr>
        <p:txBody>
          <a:bodyPr wrap="square" rtlCol="0">
            <a:spAutoFit/>
          </a:bodyPr>
          <a:lstStyle/>
          <a:p>
            <a:pPr marL="285750" indent="-28575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FAT-based method: take table pointer word from each block and put them in an index table, FAT (File Allocation Table), in memory.</a:t>
            </a:r>
          </a:p>
        </p:txBody>
      </p:sp>
      <p:pic>
        <p:nvPicPr>
          <p:cNvPr id="7" name="Picture 2" descr="6-14">
            <a:extLst>
              <a:ext uri="{FF2B5EF4-FFF2-40B4-BE49-F238E27FC236}">
                <a16:creationId xmlns:a16="http://schemas.microsoft.com/office/drawing/2014/main" id="{7CEFD6E9-30C5-40EF-9BC2-8035838269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6937" y="2547653"/>
            <a:ext cx="3394645" cy="415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959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26DD1489-C202-42B1-B4B1-A160D2D0B6A7}" type="slidenum">
              <a:rPr lang="en-US" altLang="zh-CN" sz="1400">
                <a:latin typeface="Times New Roman" panose="02020603050405020304" pitchFamily="18" charset="0"/>
              </a:rPr>
              <a:pPr algn="r" eaLnBrk="1" hangingPunct="1"/>
              <a:t>14</a:t>
            </a:fld>
            <a:endParaRPr lang="zh-CN" altLang="en-US" sz="1400">
              <a:latin typeface="Times New Roman" panose="02020603050405020304" pitchFamily="18" charset="0"/>
            </a:endParaRPr>
          </a:p>
        </p:txBody>
      </p:sp>
      <p:sp>
        <p:nvSpPr>
          <p:cNvPr id="76803" name="Rectangle 2"/>
          <p:cNvSpPr>
            <a:spLocks noGrp="1" noChangeArrowheads="1"/>
          </p:cNvSpPr>
          <p:nvPr>
            <p:ph type="title" idx="4294967295"/>
          </p:nvPr>
        </p:nvSpPr>
        <p:spPr>
          <a:xfrm>
            <a:off x="570924" y="77858"/>
            <a:ext cx="7888070" cy="1325563"/>
          </a:xfrm>
        </p:spPr>
        <p:txBody>
          <a:bodyPr>
            <a:normAutofit/>
          </a:bodyPr>
          <a:lstStyle/>
          <a:p>
            <a:pPr algn="ctr" eaLnBrk="1" hangingPunct="1"/>
            <a:r>
              <a:rPr lang="en-US" altLang="zh-CN" sz="3800" b="1" dirty="0"/>
              <a:t>The MS-DOS File System</a:t>
            </a:r>
          </a:p>
        </p:txBody>
      </p:sp>
      <p:sp>
        <p:nvSpPr>
          <p:cNvPr id="76804" name="Rectangle 3"/>
          <p:cNvSpPr>
            <a:spLocks noGrp="1" noChangeArrowheads="1"/>
          </p:cNvSpPr>
          <p:nvPr>
            <p:ph type="body" idx="4294967295"/>
          </p:nvPr>
        </p:nvSpPr>
        <p:spPr>
          <a:xfrm>
            <a:off x="779652" y="5201830"/>
            <a:ext cx="7772400" cy="914400"/>
          </a:xfrm>
        </p:spPr>
        <p:txBody>
          <a:bodyPr/>
          <a:lstStyle/>
          <a:p>
            <a:pPr algn="ctr" eaLnBrk="1" hangingPunct="1">
              <a:buFont typeface="Arial" panose="020B0604020202020204" pitchFamily="34" charset="0"/>
              <a:buNone/>
            </a:pPr>
            <a:r>
              <a:rPr lang="en-US" altLang="zh-CN"/>
              <a:t>The MS-DOS directory entry</a:t>
            </a:r>
          </a:p>
        </p:txBody>
      </p:sp>
      <p:pic>
        <p:nvPicPr>
          <p:cNvPr id="76805" name="Picture 4" descr="6-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47" y="2932856"/>
            <a:ext cx="7397859" cy="20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1769DF8A-D1F9-4FFD-9A9B-5AEBFEE52DED}"/>
              </a:ext>
            </a:extLst>
          </p:cNvPr>
          <p:cNvSpPr txBox="1"/>
          <p:nvPr/>
        </p:nvSpPr>
        <p:spPr>
          <a:xfrm>
            <a:off x="513844" y="1347324"/>
            <a:ext cx="8009886" cy="954107"/>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Many digital cameras and MP3 players use it.</a:t>
            </a:r>
          </a:p>
          <a:p>
            <a:pPr marL="285750" indent="-285750">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Use a fixed-size 32 byte directory entry.</a:t>
            </a:r>
          </a:p>
        </p:txBody>
      </p:sp>
    </p:spTree>
    <p:extLst>
      <p:ext uri="{BB962C8B-B14F-4D97-AF65-F5344CB8AC3E}">
        <p14:creationId xmlns:p14="http://schemas.microsoft.com/office/powerpoint/2010/main" val="367143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06174806-6349-46ED-A096-959D46A00F2F}" type="slidenum">
              <a:rPr lang="en-US" altLang="zh-CN" sz="1400">
                <a:latin typeface="Times New Roman" panose="02020603050405020304" pitchFamily="18" charset="0"/>
              </a:rPr>
              <a:pPr algn="r" eaLnBrk="1" hangingPunct="1"/>
              <a:t>15</a:t>
            </a:fld>
            <a:endParaRPr lang="zh-CN" altLang="en-US" sz="1400">
              <a:latin typeface="Times New Roman" panose="02020603050405020304" pitchFamily="18" charset="0"/>
            </a:endParaRPr>
          </a:p>
        </p:txBody>
      </p:sp>
      <p:sp>
        <p:nvSpPr>
          <p:cNvPr id="77828" name="Rectangle 3"/>
          <p:cNvSpPr>
            <a:spLocks noGrp="1" noChangeArrowheads="1"/>
          </p:cNvSpPr>
          <p:nvPr>
            <p:ph type="body" idx="4294967295"/>
          </p:nvPr>
        </p:nvSpPr>
        <p:spPr>
          <a:xfrm>
            <a:off x="675804" y="5201144"/>
            <a:ext cx="8407400" cy="996950"/>
          </a:xfrm>
        </p:spPr>
        <p:txBody>
          <a:bodyPr/>
          <a:lstStyle/>
          <a:p>
            <a:pPr eaLnBrk="1" hangingPunct="1">
              <a:lnSpc>
                <a:spcPct val="90000"/>
              </a:lnSpc>
              <a:buFont typeface="Wingdings" panose="05000000000000000000" pitchFamily="2" charset="2"/>
              <a:buChar char="l"/>
            </a:pPr>
            <a:r>
              <a:rPr lang="en-US" altLang="zh-CN" sz="2800" dirty="0"/>
              <a:t>Maximum partition for different block sizes</a:t>
            </a:r>
          </a:p>
          <a:p>
            <a:pPr eaLnBrk="1" hangingPunct="1">
              <a:lnSpc>
                <a:spcPct val="90000"/>
              </a:lnSpc>
              <a:buFont typeface="Wingdings" panose="05000000000000000000" pitchFamily="2" charset="2"/>
              <a:buChar char="l"/>
            </a:pPr>
            <a:r>
              <a:rPr lang="en-US" altLang="zh-CN" sz="2800" dirty="0"/>
              <a:t>The empty boxes represent forbidden combinations</a:t>
            </a:r>
          </a:p>
        </p:txBody>
      </p:sp>
      <p:pic>
        <p:nvPicPr>
          <p:cNvPr id="778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964" y="1477298"/>
            <a:ext cx="6861997" cy="357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8A2A97C4-0F34-4C39-99E0-404C47B51D7F}"/>
              </a:ext>
            </a:extLst>
          </p:cNvPr>
          <p:cNvSpPr txBox="1">
            <a:spLocks noChangeArrowheads="1"/>
          </p:cNvSpPr>
          <p:nvPr/>
        </p:nvSpPr>
        <p:spPr>
          <a:xfrm>
            <a:off x="570924" y="77858"/>
            <a:ext cx="7888070" cy="1325563"/>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a:t>The MS-DOS File System</a:t>
            </a:r>
            <a:endParaRPr lang="en-US" altLang="zh-CN" sz="3800" b="1" dirty="0"/>
          </a:p>
        </p:txBody>
      </p:sp>
    </p:spTree>
    <p:extLst>
      <p:ext uri="{BB962C8B-B14F-4D97-AF65-F5344CB8AC3E}">
        <p14:creationId xmlns:p14="http://schemas.microsoft.com/office/powerpoint/2010/main" val="2709146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93165A7E-681A-4F7C-A76D-5060EAF83EAF}" type="slidenum">
              <a:rPr lang="en-US" altLang="zh-CN" sz="1400">
                <a:latin typeface="Times New Roman" panose="02020603050405020304" pitchFamily="18" charset="0"/>
              </a:rPr>
              <a:pPr algn="r" eaLnBrk="1" hangingPunct="1"/>
              <a:t>16</a:t>
            </a:fld>
            <a:endParaRPr lang="zh-CN" altLang="en-US" sz="1400">
              <a:latin typeface="Times New Roman" panose="02020603050405020304" pitchFamily="18" charset="0"/>
            </a:endParaRPr>
          </a:p>
        </p:txBody>
      </p:sp>
      <p:sp>
        <p:nvSpPr>
          <p:cNvPr id="80899" name="Rectangle 2"/>
          <p:cNvSpPr>
            <a:spLocks noGrp="1" noChangeArrowheads="1"/>
          </p:cNvSpPr>
          <p:nvPr>
            <p:ph type="title" idx="4294967295"/>
          </p:nvPr>
        </p:nvSpPr>
        <p:spPr>
          <a:xfrm>
            <a:off x="628759" y="122365"/>
            <a:ext cx="7888070" cy="1325563"/>
          </a:xfrm>
        </p:spPr>
        <p:txBody>
          <a:bodyPr>
            <a:normAutofit/>
          </a:bodyPr>
          <a:lstStyle/>
          <a:p>
            <a:pPr algn="ctr" eaLnBrk="1" hangingPunct="1"/>
            <a:r>
              <a:rPr lang="en-US" altLang="zh-CN" sz="3800" b="1" dirty="0"/>
              <a:t>The UNIX V7 File System</a:t>
            </a:r>
          </a:p>
        </p:txBody>
      </p:sp>
      <p:sp>
        <p:nvSpPr>
          <p:cNvPr id="80900" name="Rectangle 3"/>
          <p:cNvSpPr>
            <a:spLocks noGrp="1" noChangeArrowheads="1"/>
          </p:cNvSpPr>
          <p:nvPr>
            <p:ph type="body" idx="4294967295"/>
          </p:nvPr>
        </p:nvSpPr>
        <p:spPr>
          <a:xfrm>
            <a:off x="686594" y="5638800"/>
            <a:ext cx="7772400" cy="457200"/>
          </a:xfrm>
        </p:spPr>
        <p:txBody>
          <a:bodyPr>
            <a:normAutofit lnSpcReduction="10000"/>
          </a:bodyPr>
          <a:lstStyle/>
          <a:p>
            <a:pPr algn="ctr" eaLnBrk="1" hangingPunct="1">
              <a:lnSpc>
                <a:spcPct val="90000"/>
              </a:lnSpc>
              <a:buFont typeface="Arial" panose="020B0604020202020204" pitchFamily="34" charset="0"/>
              <a:buNone/>
            </a:pPr>
            <a:r>
              <a:rPr lang="en-US" altLang="zh-CN" sz="2800"/>
              <a:t>A UNIX V7 directory entry</a:t>
            </a:r>
          </a:p>
        </p:txBody>
      </p:sp>
      <p:pic>
        <p:nvPicPr>
          <p:cNvPr id="80901" name="Picture 4" descr="6-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208" y="1962150"/>
            <a:ext cx="63531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2087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AAD62CC4-429F-4C19-ADD1-79E30ED5F1B4}" type="slidenum">
              <a:rPr lang="en-US" altLang="zh-CN" sz="1400">
                <a:latin typeface="Times New Roman" panose="02020603050405020304" pitchFamily="18" charset="0"/>
              </a:rPr>
              <a:pPr algn="r" eaLnBrk="1" hangingPunct="1"/>
              <a:t>17</a:t>
            </a:fld>
            <a:endParaRPr lang="zh-CN" altLang="en-US" sz="1400">
              <a:latin typeface="Times New Roman" panose="02020603050405020304" pitchFamily="18" charset="0"/>
            </a:endParaRPr>
          </a:p>
        </p:txBody>
      </p:sp>
      <p:pic>
        <p:nvPicPr>
          <p:cNvPr id="819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759" y="1329117"/>
            <a:ext cx="8077200" cy="503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Rectangle 4"/>
          <p:cNvSpPr>
            <a:spLocks noGrp="1" noChangeArrowheads="1"/>
          </p:cNvSpPr>
          <p:nvPr>
            <p:ph type="body" idx="4294967295"/>
          </p:nvPr>
        </p:nvSpPr>
        <p:spPr>
          <a:xfrm>
            <a:off x="2324894" y="5791200"/>
            <a:ext cx="4114800" cy="838200"/>
          </a:xfrm>
        </p:spPr>
        <p:txBody>
          <a:bodyPr/>
          <a:lstStyle/>
          <a:p>
            <a:pPr algn="ctr" eaLnBrk="1" hangingPunct="1">
              <a:buFont typeface="Arial" panose="020B0604020202020204" pitchFamily="34" charset="0"/>
              <a:buNone/>
            </a:pPr>
            <a:r>
              <a:rPr lang="en-US" altLang="zh-CN"/>
              <a:t>A UNIX i-node</a:t>
            </a:r>
          </a:p>
        </p:txBody>
      </p:sp>
      <p:sp>
        <p:nvSpPr>
          <p:cNvPr id="6" name="Rectangle 2">
            <a:extLst>
              <a:ext uri="{FF2B5EF4-FFF2-40B4-BE49-F238E27FC236}">
                <a16:creationId xmlns:a16="http://schemas.microsoft.com/office/drawing/2014/main" id="{8C8B495A-EDB0-4D8C-A90B-0E0AA944D356}"/>
              </a:ext>
            </a:extLst>
          </p:cNvPr>
          <p:cNvSpPr txBox="1">
            <a:spLocks noChangeArrowheads="1"/>
          </p:cNvSpPr>
          <p:nvPr/>
        </p:nvSpPr>
        <p:spPr>
          <a:xfrm>
            <a:off x="628759" y="122365"/>
            <a:ext cx="7888070" cy="1325563"/>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a:t>The UNIX V7 File System</a:t>
            </a:r>
            <a:endParaRPr lang="en-US" altLang="zh-CN" sz="3800" b="1" dirty="0"/>
          </a:p>
        </p:txBody>
      </p:sp>
    </p:spTree>
    <p:extLst>
      <p:ext uri="{BB962C8B-B14F-4D97-AF65-F5344CB8AC3E}">
        <p14:creationId xmlns:p14="http://schemas.microsoft.com/office/powerpoint/2010/main" val="1208059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DDEE1A8C-F59C-4CF8-9A68-31DA37C3D504}" type="slidenum">
              <a:rPr lang="en-US" altLang="zh-CN" sz="1400">
                <a:latin typeface="Times New Roman" panose="02020603050405020304" pitchFamily="18" charset="0"/>
              </a:rPr>
              <a:pPr algn="r" eaLnBrk="1" hangingPunct="1"/>
              <a:t>18</a:t>
            </a:fld>
            <a:endParaRPr lang="zh-CN" altLang="en-US" sz="1400">
              <a:latin typeface="Times New Roman" panose="02020603050405020304" pitchFamily="18" charset="0"/>
            </a:endParaRPr>
          </a:p>
        </p:txBody>
      </p:sp>
      <p:sp>
        <p:nvSpPr>
          <p:cNvPr id="82947" name="Rectangle 2"/>
          <p:cNvSpPr>
            <a:spLocks noGrp="1" noChangeArrowheads="1"/>
          </p:cNvSpPr>
          <p:nvPr>
            <p:ph type="title" idx="4294967295"/>
          </p:nvPr>
        </p:nvSpPr>
        <p:spPr>
          <a:xfrm>
            <a:off x="610394" y="0"/>
            <a:ext cx="7772400" cy="1143000"/>
          </a:xfrm>
        </p:spPr>
        <p:txBody>
          <a:bodyPr>
            <a:normAutofit/>
          </a:bodyPr>
          <a:lstStyle/>
          <a:p>
            <a:pPr algn="ctr" eaLnBrk="1" hangingPunct="1"/>
            <a:r>
              <a:rPr lang="en-US" altLang="zh-CN" sz="3800" b="1" dirty="0"/>
              <a:t>The UNIX V7 File System</a:t>
            </a:r>
          </a:p>
        </p:txBody>
      </p:sp>
      <p:sp>
        <p:nvSpPr>
          <p:cNvPr id="82948" name="Rectangle 3"/>
          <p:cNvSpPr>
            <a:spLocks noGrp="1" noChangeArrowheads="1"/>
          </p:cNvSpPr>
          <p:nvPr>
            <p:ph type="body" idx="4294967295"/>
          </p:nvPr>
        </p:nvSpPr>
        <p:spPr>
          <a:xfrm>
            <a:off x="686594" y="6096000"/>
            <a:ext cx="7772400" cy="381000"/>
          </a:xfrm>
        </p:spPr>
        <p:txBody>
          <a:bodyPr>
            <a:normAutofit/>
          </a:bodyPr>
          <a:lstStyle/>
          <a:p>
            <a:pPr algn="ctr" eaLnBrk="1" hangingPunct="1">
              <a:lnSpc>
                <a:spcPct val="90000"/>
              </a:lnSpc>
              <a:buFont typeface="Arial" panose="020B0604020202020204" pitchFamily="34" charset="0"/>
              <a:buNone/>
            </a:pPr>
            <a:r>
              <a:rPr lang="en-US" altLang="zh-CN" dirty="0"/>
              <a:t>The steps in looking up </a:t>
            </a:r>
            <a:r>
              <a:rPr lang="en-US" altLang="zh-CN" i="1" dirty="0"/>
              <a:t>/</a:t>
            </a:r>
            <a:r>
              <a:rPr lang="en-US" altLang="zh-CN" i="1" dirty="0" err="1"/>
              <a:t>usr</a:t>
            </a:r>
            <a:r>
              <a:rPr lang="en-US" altLang="zh-CN" i="1" dirty="0"/>
              <a:t>/</a:t>
            </a:r>
            <a:r>
              <a:rPr lang="en-US" altLang="zh-CN" i="1" dirty="0" err="1"/>
              <a:t>ast</a:t>
            </a:r>
            <a:r>
              <a:rPr lang="en-US" altLang="zh-CN" i="1" dirty="0"/>
              <a:t>/</a:t>
            </a:r>
            <a:r>
              <a:rPr lang="en-US" altLang="zh-CN" i="1" dirty="0" err="1"/>
              <a:t>mbox</a:t>
            </a:r>
            <a:endParaRPr lang="en-US" altLang="zh-CN" sz="2800" i="1" dirty="0"/>
          </a:p>
        </p:txBody>
      </p:sp>
      <p:pic>
        <p:nvPicPr>
          <p:cNvPr id="8294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94" y="1066801"/>
            <a:ext cx="8001000"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0207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C8E4777-7A1C-413A-998A-3683F8FB3EB3}"/>
              </a:ext>
            </a:extLst>
          </p:cNvPr>
          <p:cNvSpPr txBox="1"/>
          <p:nvPr>
            <p:custDataLst>
              <p:tags r:id="rId2"/>
            </p:custDataLst>
          </p:nvPr>
        </p:nvSpPr>
        <p:spPr>
          <a:xfrm>
            <a:off x="668374" y="635000"/>
            <a:ext cx="7316470" cy="5071208"/>
          </a:xfrm>
          <a:prstGeom prst="rect">
            <a:avLst/>
          </a:prstGeom>
          <a:noFill/>
        </p:spPr>
        <p:txBody>
          <a:bodyPr vert="horz" wrap="square" rtlCol="0" anchor="ctr" anchorCtr="0">
            <a:noAutofit/>
          </a:bodyPr>
          <a:lstStyle/>
          <a:p>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Suppose that each track of the disk is divided into nine blocks. There are nine record blocks in a file. The size of each record is equal to the size of the disk block. If the speed of the disk is 27ms /round, it needs 2ms processing time after each block is read. If other auxiliary time is ignored, and these records are stored on a track in sequence, the file processing program reads and processes the records in sequence and processes the files. How long will it take?</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04736906-FA2E-4B8E-826C-35C8EF63F536}"/>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A63C2347-CCCC-499E-A2F6-878E191D782D}"/>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30B1D3FC-9F7E-41CC-BF3D-EB961769D5B4}"/>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304780E3-15FE-41ED-A614-5E1CA4788970}"/>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64102BF6-3C0D-4B06-86F2-458FAAC1011D}"/>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13ABADD7-B94F-41AA-9732-06E9F134D72A}"/>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CA48F830-CD23-4C43-8576-55ED6387F8C0}"/>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65D3942-C38E-4B68-8CCC-E3B693CC7F24}"/>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401445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0A1A0B0-1A0C-4303-8A1B-F9C520427C4F}"/>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file system adopts a double indirect block allocation method. If the size of each block is 1KB and each disk block number is 4B, then what is the maximum length of a single file in the system</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文本框 4">
            <a:extLst>
              <a:ext uri="{FF2B5EF4-FFF2-40B4-BE49-F238E27FC236}">
                <a16:creationId xmlns:a16="http://schemas.microsoft.com/office/drawing/2014/main" id="{D5B538AA-559A-4551-B0A1-AAB925A09B3D}"/>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64MB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C5392FC-5809-46D0-9EF3-48BA17F35AFE}"/>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128MB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863B46AA-0ECE-46C3-9274-0A39442BD19B}"/>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32MB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B507C137-2E45-4241-B11C-62267588EFAE}"/>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None of the above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8A20C924-E5DF-4C62-8177-C2AA1EBD408C}"/>
              </a:ext>
            </a:extLst>
          </p:cNvPr>
          <p:cNvSpPr>
            <a:spLocks noChangeAspect="1"/>
          </p:cNvSpPr>
          <p:nvPr>
            <p:custDataLst>
              <p:tags r:id="rId7"/>
            </p:custDataLst>
          </p:nvPr>
        </p:nvSpPr>
        <p:spPr>
          <a:xfrm>
            <a:off x="1114663"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98FE22C-C1D0-48C6-924A-4650860BBF71}"/>
              </a:ext>
            </a:extLst>
          </p:cNvPr>
          <p:cNvSpPr>
            <a:spLocks noChangeAspect="1"/>
          </p:cNvSpPr>
          <p:nvPr>
            <p:custDataLst>
              <p:tags r:id="rId8"/>
            </p:custDataLst>
          </p:nvPr>
        </p:nvSpPr>
        <p:spPr>
          <a:xfrm>
            <a:off x="1114663"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25BC3A7-046E-478A-B56E-F8753AC73BE2}"/>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442F10E-ADF1-429F-BC10-791F21FFF8DB}"/>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B7D4D53-3BE5-4D1A-925F-A7116A4E63DC}"/>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7C48139A-EAB5-4D8D-8E0C-58B648D2A203}"/>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3D763D08-B5DD-4D59-AAAF-05C07BE8CB1E}"/>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147AA88F-E5E2-4BEF-94D4-672BA08314F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1B4B41D-7098-49AA-8FA5-E1BAE894BEB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22A1843B-EB50-4877-B7C8-8FC94B3EF46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721CAF3-B88D-4D48-A046-ADFBE5DCDEA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600056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1431AB-07C2-4F15-B7EC-644FAA5CC37B}"/>
              </a:ext>
            </a:extLst>
          </p:cNvPr>
          <p:cNvSpPr txBox="1"/>
          <p:nvPr>
            <p:custDataLst>
              <p:tags r:id="rId1"/>
            </p:custDataLst>
          </p:nvPr>
        </p:nvSpPr>
        <p:spPr>
          <a:xfrm>
            <a:off x="668374" y="635000"/>
            <a:ext cx="7316470" cy="1967523"/>
          </a:xfrm>
          <a:prstGeom prst="rect">
            <a:avLst/>
          </a:prstGeom>
          <a:noFill/>
        </p:spPr>
        <p:txBody>
          <a:bodyPr vert="horz" wrap="square" rtlCol="0" anchor="ctr" anchorCtr="0">
            <a:noAutofit/>
          </a:bodyPr>
          <a:lstStyle/>
          <a:p>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Suppose that each track of the disk is divided into nine blocks. There are nine record blocks in a file. The size of each record is equal to the size of the disk block. If the speed of the disk is 27ms /r, it needs 2ms processing time after each block is read. If other auxiliary time is ignored, and these records are stored on a track in sequence, the file processing program reads and processes the records in sequence and processes the files. How long will it take?</a:t>
            </a:r>
            <a:endPar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32539212-10EC-4069-B6BC-F0339E01E2C2}"/>
              </a:ext>
            </a:extLst>
          </p:cNvPr>
          <p:cNvSpPr txBox="1"/>
          <p:nvPr>
            <p:custDataLst>
              <p:tags r:id="rId2"/>
            </p:custDataLst>
          </p:nvPr>
        </p:nvSpPr>
        <p:spPr>
          <a:xfrm>
            <a:off x="727641" y="2602523"/>
            <a:ext cx="8018426" cy="3899877"/>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Answer:</a:t>
            </a:r>
          </a:p>
          <a:p>
            <a:pPr>
              <a:lnSpc>
                <a:spcPct val="12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time of reading and processing each block: 27ms/9 +2ms= 5ms;</a:t>
            </a:r>
          </a:p>
          <a:p>
            <a:pPr>
              <a:lnSpc>
                <a:spcPct val="12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 take 27ms-2ms =25ms to start reading the next block.</a:t>
            </a:r>
          </a:p>
          <a:p>
            <a:pPr>
              <a:lnSpc>
                <a:spcPct val="12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So, the total time is: (25ms + 5ms)*8 + 5ms = 245ms;</a:t>
            </a:r>
          </a:p>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3491045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C8E4777-7A1C-413A-998A-3683F8FB3EB3}"/>
              </a:ext>
            </a:extLst>
          </p:cNvPr>
          <p:cNvSpPr txBox="1"/>
          <p:nvPr>
            <p:custDataLst>
              <p:tags r:id="rId2"/>
            </p:custDataLst>
          </p:nvPr>
        </p:nvSpPr>
        <p:spPr>
          <a:xfrm>
            <a:off x="668374" y="635000"/>
            <a:ext cx="7316470" cy="5044831"/>
          </a:xfrm>
          <a:prstGeom prst="rect">
            <a:avLst/>
          </a:prstGeom>
          <a:noFill/>
        </p:spPr>
        <p:txBody>
          <a:bodyPr vert="horz" wrap="square" rtlCol="0" anchor="ctr" anchorCtr="0">
            <a:noAutofit/>
          </a:bodyPr>
          <a:lstStyle/>
          <a:p>
            <a:r>
              <a:rPr lang="en-US" altLang="zh-CN"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Suppose that each track of the disk is divided into nine blocks. There are nine record blocks in a file. The size of each record is equal to the size of the disk block. If the speed of the disk is 27ms /r, it needs 2ms processing time after each block is read. If other auxiliary time is ignored, and these records are stored on a track in sequence, the file processing program reads and processes the records in sequence and processes the files. How to store the records to minimize the processing time? What is the total processing time?</a:t>
            </a:r>
            <a:endParaRPr lang="zh-CN" altLang="en-US" sz="2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04736906-FA2E-4B8E-826C-35C8EF63F536}"/>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A63C2347-CCCC-499E-A2F6-878E191D782D}"/>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30B1D3FC-9F7E-41CC-BF3D-EB961769D5B4}"/>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304780E3-15FE-41ED-A614-5E1CA4788970}"/>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64102BF6-3C0D-4B06-86F2-458FAAC1011D}"/>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13ABADD7-B94F-41AA-9732-06E9F134D72A}"/>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CA48F830-CD23-4C43-8576-55ED6387F8C0}"/>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65D3942-C38E-4B68-8CCC-E3B693CC7F24}"/>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110335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1431AB-07C2-4F15-B7EC-644FAA5CC37B}"/>
              </a:ext>
            </a:extLst>
          </p:cNvPr>
          <p:cNvSpPr txBox="1"/>
          <p:nvPr>
            <p:custDataLst>
              <p:tags r:id="rId1"/>
            </p:custDataLst>
          </p:nvPr>
        </p:nvSpPr>
        <p:spPr>
          <a:xfrm>
            <a:off x="668374" y="635000"/>
            <a:ext cx="7316470" cy="1967523"/>
          </a:xfrm>
          <a:prstGeom prst="rect">
            <a:avLst/>
          </a:prstGeom>
          <a:noFill/>
        </p:spPr>
        <p:txBody>
          <a:bodyPr vert="horz" wrap="square" rtlCol="0" anchor="ctr" anchorCtr="0">
            <a:noAutofit/>
          </a:bodyPr>
          <a:lstStyle/>
          <a:p>
            <a:r>
              <a:rPr lang="en-US" altLang="zh-CN"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Suppose that each track of the disk is divided into nine blocks. There are nine record blocks in a file. The size of each record is equal to the size of the disk block. If the speed of the disk is 27ms /r, it needs 2ms processing time after each block is read. If other auxiliary time is ignored, and these records are stored on a track in sequence, the file processing program reads and processes the records in sequence and processes the files. How to store the records to minimize the processing time? What is the total processing time?</a:t>
            </a:r>
            <a:endPar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32539212-10EC-4069-B6BC-F0339E01E2C2}"/>
              </a:ext>
            </a:extLst>
          </p:cNvPr>
          <p:cNvSpPr txBox="1"/>
          <p:nvPr>
            <p:custDataLst>
              <p:tags r:id="rId2"/>
            </p:custDataLst>
          </p:nvPr>
        </p:nvSpPr>
        <p:spPr>
          <a:xfrm>
            <a:off x="761508" y="3271716"/>
            <a:ext cx="7316470" cy="2231617"/>
          </a:xfrm>
          <a:prstGeom prst="rect">
            <a:avLst/>
          </a:prstGeom>
          <a:noFill/>
        </p:spPr>
        <p:txBody>
          <a:bodyPr vert="horz" wrap="square" rtlCol="0" anchor="ctr" anchorCtr="0">
            <a:noAutofit/>
          </a:bodyPr>
          <a:lstStyle/>
          <a:p>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Answer:</a:t>
            </a:r>
          </a:p>
          <a:p>
            <a:endPar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F B G C H D I E</a:t>
            </a:r>
          </a:p>
          <a:p>
            <a:endPar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(3ms +3ms)*8+(3ms + 2ms)= 53ms;</a:t>
            </a:r>
            <a:endPar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3362778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a:extLst>
              <a:ext uri="{FF2B5EF4-FFF2-40B4-BE49-F238E27FC236}">
                <a16:creationId xmlns:a16="http://schemas.microsoft.com/office/drawing/2014/main" id="{D6C8E41E-5F21-4FB8-BB0F-66C6A4651D8A}"/>
              </a:ext>
            </a:extLst>
          </p:cNvPr>
          <p:cNvSpPr>
            <a:spLocks noGrp="1"/>
          </p:cNvSpPr>
          <p:nvPr>
            <p:ph type="sldNum" sz="quarter" idx="12"/>
          </p:nvPr>
        </p:nvSpPr>
        <p:spPr/>
        <p:txBody>
          <a:bodyPr/>
          <a:lstStyle/>
          <a:p>
            <a:fld id="{809D4ED7-6FC1-4B23-A25C-CF1627190AE1}" type="slidenum">
              <a:rPr lang="zh-CN" altLang="en-US"/>
              <a:pPr/>
              <a:t>23</a:t>
            </a:fld>
            <a:endParaRPr lang="en-US" altLang="zh-CN"/>
          </a:p>
        </p:txBody>
      </p:sp>
      <p:sp>
        <p:nvSpPr>
          <p:cNvPr id="4098" name="Rectangle 2">
            <a:extLst>
              <a:ext uri="{FF2B5EF4-FFF2-40B4-BE49-F238E27FC236}">
                <a16:creationId xmlns:a16="http://schemas.microsoft.com/office/drawing/2014/main" id="{548AA953-9B61-48CA-86BD-62C97BE55649}"/>
              </a:ext>
            </a:extLst>
          </p:cNvPr>
          <p:cNvSpPr>
            <a:spLocks noGrp="1" noChangeArrowheads="1"/>
          </p:cNvSpPr>
          <p:nvPr>
            <p:ph type="title"/>
          </p:nvPr>
        </p:nvSpPr>
        <p:spPr>
          <a:xfrm>
            <a:off x="0" y="2370666"/>
            <a:ext cx="9145588" cy="1143000"/>
          </a:xfrm>
        </p:spPr>
        <p:txBody>
          <a:bodyPr>
            <a:normAutofit/>
          </a:bodyPr>
          <a:lstStyle/>
          <a:p>
            <a:pPr algn="ctr"/>
            <a:r>
              <a:rPr lang="en-US" altLang="zh-CN" sz="4800" b="1" dirty="0"/>
              <a:t>Security</a:t>
            </a:r>
            <a:endParaRPr lang="zh-CN" altLang="en-US" sz="4800" dirty="0"/>
          </a:p>
        </p:txBody>
      </p:sp>
    </p:spTree>
    <p:extLst>
      <p:ext uri="{BB962C8B-B14F-4D97-AF65-F5344CB8AC3E}">
        <p14:creationId xmlns:p14="http://schemas.microsoft.com/office/powerpoint/2010/main" val="4047899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a:extLst>
              <a:ext uri="{FF2B5EF4-FFF2-40B4-BE49-F238E27FC236}">
                <a16:creationId xmlns:a16="http://schemas.microsoft.com/office/drawing/2014/main" id="{D6C8E41E-5F21-4FB8-BB0F-66C6A4651D8A}"/>
              </a:ext>
            </a:extLst>
          </p:cNvPr>
          <p:cNvSpPr>
            <a:spLocks noGrp="1"/>
          </p:cNvSpPr>
          <p:nvPr>
            <p:ph type="sldNum" sz="quarter" idx="12"/>
          </p:nvPr>
        </p:nvSpPr>
        <p:spPr/>
        <p:txBody>
          <a:bodyPr/>
          <a:lstStyle/>
          <a:p>
            <a:fld id="{809D4ED7-6FC1-4B23-A25C-CF1627190AE1}" type="slidenum">
              <a:rPr lang="zh-CN" altLang="en-US"/>
              <a:pPr/>
              <a:t>24</a:t>
            </a:fld>
            <a:endParaRPr lang="en-US" altLang="zh-CN"/>
          </a:p>
        </p:txBody>
      </p:sp>
      <p:sp>
        <p:nvSpPr>
          <p:cNvPr id="4098" name="Rectangle 2">
            <a:extLst>
              <a:ext uri="{FF2B5EF4-FFF2-40B4-BE49-F238E27FC236}">
                <a16:creationId xmlns:a16="http://schemas.microsoft.com/office/drawing/2014/main" id="{548AA953-9B61-48CA-86BD-62C97BE55649}"/>
              </a:ext>
            </a:extLst>
          </p:cNvPr>
          <p:cNvSpPr>
            <a:spLocks noGrp="1" noChangeArrowheads="1"/>
          </p:cNvSpPr>
          <p:nvPr>
            <p:ph type="title"/>
          </p:nvPr>
        </p:nvSpPr>
        <p:spPr>
          <a:xfrm>
            <a:off x="686594" y="129713"/>
            <a:ext cx="7772400" cy="1143000"/>
          </a:xfrm>
        </p:spPr>
        <p:txBody>
          <a:bodyPr/>
          <a:lstStyle/>
          <a:p>
            <a:pPr algn="ctr"/>
            <a:r>
              <a:rPr lang="en-US" altLang="zh-CN" sz="3800" b="1" dirty="0"/>
              <a:t>The Security Environment</a:t>
            </a:r>
            <a:r>
              <a:rPr lang="zh-CN" altLang="en-US" sz="3800" b="1" dirty="0"/>
              <a:t>：</a:t>
            </a:r>
            <a:r>
              <a:rPr lang="en-US" altLang="zh-CN" sz="3800" b="1" dirty="0"/>
              <a:t>Threats</a:t>
            </a:r>
            <a:endParaRPr lang="zh-CN" altLang="en-US" sz="3200" dirty="0"/>
          </a:p>
        </p:txBody>
      </p:sp>
      <p:sp>
        <p:nvSpPr>
          <p:cNvPr id="4" name="内容占位符 3">
            <a:extLst>
              <a:ext uri="{FF2B5EF4-FFF2-40B4-BE49-F238E27FC236}">
                <a16:creationId xmlns:a16="http://schemas.microsoft.com/office/drawing/2014/main" id="{020D480E-1B31-49B5-ADFF-5DC0C27E099F}"/>
              </a:ext>
            </a:extLst>
          </p:cNvPr>
          <p:cNvSpPr>
            <a:spLocks noGrp="1"/>
          </p:cNvSpPr>
          <p:nvPr>
            <p:ph idx="1"/>
          </p:nvPr>
        </p:nvSpPr>
        <p:spPr>
          <a:xfrm>
            <a:off x="686594" y="1310481"/>
            <a:ext cx="8075666" cy="4351338"/>
          </a:xfrm>
        </p:spPr>
        <p:txBody>
          <a:bodyPr/>
          <a:lstStyle/>
          <a:p>
            <a:pPr>
              <a:buFont typeface="Wingdings" panose="05000000000000000000" pitchFamily="2" charset="2"/>
              <a:buChar char="l"/>
            </a:pPr>
            <a:r>
              <a:rPr lang="en-US" altLang="zh-CN" sz="2800" b="1" dirty="0"/>
              <a:t>Goals and Threats:</a:t>
            </a:r>
            <a:endParaRPr lang="zh-CN" altLang="en-US" sz="2800" b="1" dirty="0"/>
          </a:p>
          <a:p>
            <a:pPr>
              <a:lnSpc>
                <a:spcPct val="100000"/>
              </a:lnSpc>
              <a:buFont typeface="Wingdings" panose="05000000000000000000" pitchFamily="2" charset="2"/>
              <a:buChar char="ü"/>
            </a:pPr>
            <a:r>
              <a:rPr lang="en-US" altLang="zh-CN" sz="2800" dirty="0"/>
              <a:t>Data confidentiality</a:t>
            </a:r>
            <a:r>
              <a:rPr lang="en-US" altLang="zh-CN" sz="2800" dirty="0">
                <a:sym typeface="Wingdings" panose="05000000000000000000" pitchFamily="2" charset="2"/>
              </a:rPr>
              <a:t>: </a:t>
            </a:r>
            <a:r>
              <a:rPr lang="en-US" altLang="zh-CN" sz="2800" dirty="0"/>
              <a:t>Exposure of data</a:t>
            </a:r>
          </a:p>
          <a:p>
            <a:pPr>
              <a:lnSpc>
                <a:spcPct val="100000"/>
              </a:lnSpc>
              <a:buFont typeface="Wingdings" panose="05000000000000000000" pitchFamily="2" charset="2"/>
              <a:buChar char="ü"/>
            </a:pPr>
            <a:r>
              <a:rPr lang="en-US" altLang="zh-CN" sz="2800" dirty="0"/>
              <a:t>Data integrity</a:t>
            </a:r>
            <a:r>
              <a:rPr lang="zh-CN" altLang="en-US" sz="2800" dirty="0"/>
              <a:t>：</a:t>
            </a:r>
            <a:r>
              <a:rPr lang="en-US" altLang="zh-CN" sz="2800" dirty="0"/>
              <a:t>Tampering with data</a:t>
            </a:r>
          </a:p>
          <a:p>
            <a:pPr>
              <a:lnSpc>
                <a:spcPct val="100000"/>
              </a:lnSpc>
              <a:buFont typeface="Wingdings" panose="05000000000000000000" pitchFamily="2" charset="2"/>
              <a:buChar char="ü"/>
            </a:pPr>
            <a:r>
              <a:rPr lang="en-US" altLang="zh-CN" sz="2800" dirty="0"/>
              <a:t>System</a:t>
            </a:r>
            <a:r>
              <a:rPr lang="zh-CN" altLang="en-US" sz="2800" dirty="0"/>
              <a:t> </a:t>
            </a:r>
            <a:r>
              <a:rPr lang="en-US" altLang="zh-CN" sz="2800" dirty="0"/>
              <a:t>availability</a:t>
            </a:r>
            <a:r>
              <a:rPr lang="zh-CN" altLang="en-US" sz="2800" dirty="0"/>
              <a:t>：</a:t>
            </a:r>
            <a:r>
              <a:rPr lang="en-US" altLang="zh-CN" sz="2800" dirty="0"/>
              <a:t>Denial of service</a:t>
            </a:r>
          </a:p>
        </p:txBody>
      </p:sp>
    </p:spTree>
    <p:extLst>
      <p:ext uri="{BB962C8B-B14F-4D97-AF65-F5344CB8AC3E}">
        <p14:creationId xmlns:p14="http://schemas.microsoft.com/office/powerpoint/2010/main" val="2902660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B2668F8-88A8-45FB-B9C0-1797D84BAD7A}"/>
              </a:ext>
            </a:extLst>
          </p:cNvPr>
          <p:cNvSpPr txBox="1"/>
          <p:nvPr>
            <p:custDataLst>
              <p:tags r:id="rId2"/>
            </p:custDataLst>
          </p:nvPr>
        </p:nvSpPr>
        <p:spPr>
          <a:xfrm>
            <a:off x="190500" y="635000"/>
            <a:ext cx="8828087" cy="4802759"/>
          </a:xfrm>
          <a:prstGeom prst="rect">
            <a:avLst/>
          </a:prstGeom>
          <a:noFill/>
        </p:spPr>
        <p:txBody>
          <a:bodyPr vert="horz" wrap="square" rtlCol="0" anchor="ctr" anchorCtr="0">
            <a:noAutofit/>
          </a:bodyPr>
          <a:lstStyle/>
          <a:p>
            <a:pPr>
              <a:lnSpc>
                <a:spcPct val="12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There are many ways to threaten the security of computers, among which data interception will threaten (A); modification and counterfeiting will threaten (B); and exhausting computer resources through virus will threaten (C).The main threat to computer hardware is (D).</a:t>
            </a:r>
          </a:p>
          <a:p>
            <a:pPr>
              <a:lnSpc>
                <a:spcPct val="12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Please write down the contents of A, B, C, D.</a:t>
            </a:r>
          </a:p>
        </p:txBody>
      </p:sp>
      <p:sp>
        <p:nvSpPr>
          <p:cNvPr id="5" name="矩形: 圆角 4">
            <a:extLst>
              <a:ext uri="{FF2B5EF4-FFF2-40B4-BE49-F238E27FC236}">
                <a16:creationId xmlns:a16="http://schemas.microsoft.com/office/drawing/2014/main" id="{99B5BB42-62A0-4E5B-A049-DE701F19E519}"/>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446A5241-8EA0-4123-B96C-71DB81833E66}"/>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C48373F0-46B1-4C95-965F-AE671CD1A996}"/>
              </a:ext>
            </a:extLst>
          </p:cNvPr>
          <p:cNvGrpSpPr/>
          <p:nvPr>
            <p:custDataLst>
              <p:tags r:id="rId5"/>
            </p:custDataLst>
          </p:nvPr>
        </p:nvGrpSpPr>
        <p:grpSpPr>
          <a:xfrm>
            <a:off x="0" y="0"/>
            <a:ext cx="9145588" cy="635000"/>
            <a:chOff x="0" y="0"/>
            <a:chExt cx="9145588" cy="635000"/>
          </a:xfrm>
        </p:grpSpPr>
        <p:sp>
          <p:nvSpPr>
            <p:cNvPr id="6" name="TitleBackground">
              <a:extLst>
                <a:ext uri="{FF2B5EF4-FFF2-40B4-BE49-F238E27FC236}">
                  <a16:creationId xmlns:a16="http://schemas.microsoft.com/office/drawing/2014/main" id="{19AC3C0E-E458-4B55-B5F0-15E778C9EADE}"/>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3B88C1B8-4811-40AB-87A0-F7C82CFC8424}"/>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AD6F6CB3-4458-408D-BC4E-3758F01ECF5A}"/>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EA795C57-E0E2-4D7E-A6F4-272D6AD2F302}"/>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853CF07-375D-4C5A-B719-B89C93F2854B}"/>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61675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F34EE0-F4A8-4CCF-938F-FC6AAC11CE1E}"/>
              </a:ext>
            </a:extLst>
          </p:cNvPr>
          <p:cNvSpPr txBox="1"/>
          <p:nvPr/>
        </p:nvSpPr>
        <p:spPr>
          <a:xfrm>
            <a:off x="582619" y="1193299"/>
            <a:ext cx="8443468" cy="3906262"/>
          </a:xfrm>
          <a:prstGeom prst="rect">
            <a:avLst/>
          </a:prstGeom>
          <a:noFill/>
        </p:spPr>
        <p:txBody>
          <a:bodyPr wrap="square">
            <a:spAutoFit/>
          </a:bodyPr>
          <a:lstStyle/>
          <a:p>
            <a:pPr>
              <a:lnSpc>
                <a:spcPct val="138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There are many ways to threaten the security of computers, among which data interception will threaten (</a:t>
            </a:r>
            <a:r>
              <a:rPr lang="en-US" altLang="zh-CN" sz="2600" b="1" dirty="0">
                <a:solidFill>
                  <a:srgbClr val="7030A0"/>
                </a:solidFill>
              </a:rPr>
              <a:t>Data confidentiality</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modification and counterfeiting will threaten (</a:t>
            </a:r>
            <a:r>
              <a:rPr lang="en-US" altLang="zh-CN" sz="2600" b="1" dirty="0">
                <a:solidFill>
                  <a:srgbClr val="7030A0"/>
                </a:solidFill>
              </a:rPr>
              <a:t>Data integrity</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and exhausting computer resources through virus will threaten (</a:t>
            </a:r>
            <a:r>
              <a:rPr lang="en-US" altLang="zh-CN" sz="2600" b="1" dirty="0">
                <a:solidFill>
                  <a:srgbClr val="7030A0"/>
                </a:solidFill>
              </a:rPr>
              <a:t>System</a:t>
            </a:r>
            <a:r>
              <a:rPr lang="zh-CN" altLang="en-US" sz="2600" b="1" dirty="0">
                <a:solidFill>
                  <a:srgbClr val="7030A0"/>
                </a:solidFill>
              </a:rPr>
              <a:t> </a:t>
            </a:r>
            <a:r>
              <a:rPr lang="en-US" altLang="zh-CN" sz="2600" b="1" dirty="0">
                <a:solidFill>
                  <a:srgbClr val="7030A0"/>
                </a:solidFill>
              </a:rPr>
              <a:t>availability</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main threat to computer hardware is (</a:t>
            </a:r>
            <a:r>
              <a:rPr lang="en-US" altLang="zh-CN" sz="2600" b="1" dirty="0">
                <a:solidFill>
                  <a:srgbClr val="7030A0"/>
                </a:solidFill>
              </a:rPr>
              <a:t>System</a:t>
            </a:r>
            <a:r>
              <a:rPr lang="zh-CN" altLang="en-US" sz="2600" b="1" dirty="0">
                <a:solidFill>
                  <a:srgbClr val="7030A0"/>
                </a:solidFill>
              </a:rPr>
              <a:t> </a:t>
            </a:r>
            <a:r>
              <a:rPr lang="en-US" altLang="zh-CN" sz="2600" b="1" dirty="0">
                <a:solidFill>
                  <a:srgbClr val="7030A0"/>
                </a:solidFill>
              </a:rPr>
              <a:t>availability</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Tree>
    <p:extLst>
      <p:ext uri="{BB962C8B-B14F-4D97-AF65-F5344CB8AC3E}">
        <p14:creationId xmlns:p14="http://schemas.microsoft.com/office/powerpoint/2010/main" val="3670183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97AB7A6E-6D0A-4D30-A227-D536FDEB1C7F}"/>
              </a:ext>
            </a:extLst>
          </p:cNvPr>
          <p:cNvSpPr>
            <a:spLocks noGrp="1"/>
          </p:cNvSpPr>
          <p:nvPr>
            <p:ph type="sldNum" sz="quarter" idx="12"/>
          </p:nvPr>
        </p:nvSpPr>
        <p:spPr/>
        <p:txBody>
          <a:bodyPr/>
          <a:lstStyle/>
          <a:p>
            <a:fld id="{E8162DBD-9287-4503-8D7A-613145B42E94}" type="slidenum">
              <a:rPr lang="zh-CN" altLang="en-US"/>
              <a:pPr/>
              <a:t>27</a:t>
            </a:fld>
            <a:endParaRPr lang="en-US" altLang="zh-CN"/>
          </a:p>
        </p:txBody>
      </p:sp>
      <p:sp>
        <p:nvSpPr>
          <p:cNvPr id="5123" name="Rectangle 3">
            <a:extLst>
              <a:ext uri="{FF2B5EF4-FFF2-40B4-BE49-F238E27FC236}">
                <a16:creationId xmlns:a16="http://schemas.microsoft.com/office/drawing/2014/main" id="{3F19D71B-7E43-4145-8CA5-67BB3B9ED088}"/>
              </a:ext>
            </a:extLst>
          </p:cNvPr>
          <p:cNvSpPr>
            <a:spLocks noGrp="1" noChangeArrowheads="1"/>
          </p:cNvSpPr>
          <p:nvPr>
            <p:ph type="body" idx="1"/>
          </p:nvPr>
        </p:nvSpPr>
        <p:spPr>
          <a:xfrm>
            <a:off x="367810" y="1367254"/>
            <a:ext cx="8409967" cy="4660683"/>
          </a:xfrm>
        </p:spPr>
        <p:txBody>
          <a:bodyPr>
            <a:normAutofit/>
          </a:bodyPr>
          <a:lstStyle/>
          <a:p>
            <a:pPr>
              <a:buFont typeface="Wingdings" panose="05000000000000000000" pitchFamily="2" charset="2"/>
              <a:buChar char="l"/>
            </a:pPr>
            <a:r>
              <a:rPr lang="en-US" altLang="zh-CN" sz="2800" b="1" dirty="0"/>
              <a:t>Intruder</a:t>
            </a:r>
            <a:r>
              <a:rPr lang="zh-CN" altLang="en-US" sz="2800" b="1" dirty="0"/>
              <a:t>：</a:t>
            </a:r>
            <a:r>
              <a:rPr lang="en-US" altLang="zh-CN" sz="2800" b="1" dirty="0"/>
              <a:t>people who nosing around places where they have no business</a:t>
            </a:r>
            <a:endParaRPr lang="en-US" altLang="zh-CN" sz="2800" dirty="0"/>
          </a:p>
          <a:p>
            <a:pPr>
              <a:buFont typeface="Wingdings" panose="05000000000000000000" pitchFamily="2" charset="2"/>
              <a:buChar char="l"/>
            </a:pPr>
            <a:r>
              <a:rPr lang="en-US" altLang="zh-CN" sz="2800" b="1" dirty="0"/>
              <a:t>Common categories</a:t>
            </a:r>
            <a:r>
              <a:rPr lang="zh-CN" altLang="en-US" sz="2800" b="1" dirty="0"/>
              <a:t>：</a:t>
            </a:r>
            <a:endParaRPr lang="en-US" altLang="zh-CN" sz="2800" b="1" dirty="0"/>
          </a:p>
          <a:p>
            <a:pPr>
              <a:lnSpc>
                <a:spcPct val="100000"/>
              </a:lnSpc>
              <a:buFont typeface="Wingdings" panose="05000000000000000000" pitchFamily="2" charset="2"/>
              <a:buChar char="ü"/>
            </a:pPr>
            <a:r>
              <a:rPr lang="en-US" altLang="zh-CN" sz="2800" dirty="0"/>
              <a:t>Casual prying by nontechnical users.</a:t>
            </a:r>
          </a:p>
          <a:p>
            <a:pPr>
              <a:lnSpc>
                <a:spcPct val="100000"/>
              </a:lnSpc>
              <a:buFont typeface="Wingdings" panose="05000000000000000000" pitchFamily="2" charset="2"/>
              <a:buChar char="ü"/>
            </a:pPr>
            <a:r>
              <a:rPr lang="en-US" altLang="zh-CN" sz="2800" dirty="0"/>
              <a:t>Snooping</a:t>
            </a:r>
            <a:r>
              <a:rPr lang="zh-CN" altLang="en-US" sz="2800" dirty="0"/>
              <a:t> </a:t>
            </a:r>
            <a:r>
              <a:rPr lang="en-US" altLang="zh-CN" sz="2800" dirty="0"/>
              <a:t>by</a:t>
            </a:r>
            <a:r>
              <a:rPr lang="zh-CN" altLang="en-US" sz="2800" dirty="0"/>
              <a:t> </a:t>
            </a:r>
            <a:r>
              <a:rPr lang="en-US" altLang="zh-CN" sz="2800" dirty="0"/>
              <a:t>insiders.</a:t>
            </a:r>
          </a:p>
          <a:p>
            <a:pPr>
              <a:lnSpc>
                <a:spcPct val="100000"/>
              </a:lnSpc>
              <a:buFont typeface="Wingdings" panose="05000000000000000000" pitchFamily="2" charset="2"/>
              <a:buChar char="ü"/>
            </a:pPr>
            <a:r>
              <a:rPr lang="en-US" altLang="zh-CN" sz="2800" dirty="0"/>
              <a:t>Attempts</a:t>
            </a:r>
            <a:r>
              <a:rPr lang="zh-CN" altLang="en-US" sz="2800" dirty="0"/>
              <a:t> </a:t>
            </a:r>
            <a:r>
              <a:rPr lang="en-US" altLang="zh-CN" sz="2800" dirty="0"/>
              <a:t>to</a:t>
            </a:r>
            <a:r>
              <a:rPr lang="zh-CN" altLang="en-US" sz="2800" dirty="0"/>
              <a:t> </a:t>
            </a:r>
            <a:r>
              <a:rPr lang="en-US" altLang="zh-CN" sz="2800" dirty="0"/>
              <a:t>make</a:t>
            </a:r>
            <a:r>
              <a:rPr lang="zh-CN" altLang="en-US" sz="2800" dirty="0"/>
              <a:t> </a:t>
            </a:r>
            <a:r>
              <a:rPr lang="en-US" altLang="zh-CN" sz="2800" dirty="0"/>
              <a:t>money.</a:t>
            </a:r>
          </a:p>
          <a:p>
            <a:pPr>
              <a:lnSpc>
                <a:spcPct val="100000"/>
              </a:lnSpc>
              <a:buFont typeface="Wingdings" panose="05000000000000000000" pitchFamily="2" charset="2"/>
              <a:buChar char="ü"/>
            </a:pPr>
            <a:r>
              <a:rPr lang="en-US" altLang="zh-CN" sz="2800" dirty="0"/>
              <a:t>Military</a:t>
            </a:r>
            <a:r>
              <a:rPr lang="zh-CN" altLang="en-US" sz="2800" dirty="0"/>
              <a:t> </a:t>
            </a:r>
            <a:r>
              <a:rPr lang="en-US" altLang="zh-CN" sz="2800" dirty="0"/>
              <a:t>espionage.</a:t>
            </a:r>
          </a:p>
        </p:txBody>
      </p:sp>
      <p:sp>
        <p:nvSpPr>
          <p:cNvPr id="7" name="Rectangle 2">
            <a:extLst>
              <a:ext uri="{FF2B5EF4-FFF2-40B4-BE49-F238E27FC236}">
                <a16:creationId xmlns:a16="http://schemas.microsoft.com/office/drawing/2014/main" id="{D1E3630C-693D-4181-851E-4D0A4BED7244}"/>
              </a:ext>
            </a:extLst>
          </p:cNvPr>
          <p:cNvSpPr txBox="1">
            <a:spLocks noChangeArrowheads="1"/>
          </p:cNvSpPr>
          <p:nvPr/>
        </p:nvSpPr>
        <p:spPr>
          <a:xfrm>
            <a:off x="686594" y="129713"/>
            <a:ext cx="7772400" cy="1143000"/>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t>Intruders</a:t>
            </a:r>
            <a:endParaRPr lang="zh-CN" altLang="en-US" sz="3200" dirty="0"/>
          </a:p>
        </p:txBody>
      </p:sp>
    </p:spTree>
    <p:extLst>
      <p:ext uri="{BB962C8B-B14F-4D97-AF65-F5344CB8AC3E}">
        <p14:creationId xmlns:p14="http://schemas.microsoft.com/office/powerpoint/2010/main" val="3793090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F31EEF76-1436-45F6-858D-D8118D557B92}"/>
              </a:ext>
            </a:extLst>
          </p:cNvPr>
          <p:cNvSpPr>
            <a:spLocks noGrp="1"/>
          </p:cNvSpPr>
          <p:nvPr>
            <p:ph type="sldNum" sz="quarter" idx="12"/>
          </p:nvPr>
        </p:nvSpPr>
        <p:spPr/>
        <p:txBody>
          <a:bodyPr/>
          <a:lstStyle/>
          <a:p>
            <a:fld id="{9DB24DFB-6B81-4539-9BAD-0D6E5B70C509}" type="slidenum">
              <a:rPr lang="zh-CN" altLang="en-US"/>
              <a:pPr/>
              <a:t>28</a:t>
            </a:fld>
            <a:endParaRPr lang="en-US" altLang="zh-CN"/>
          </a:p>
        </p:txBody>
      </p:sp>
      <p:sp>
        <p:nvSpPr>
          <p:cNvPr id="7170" name="Rectangle 2">
            <a:extLst>
              <a:ext uri="{FF2B5EF4-FFF2-40B4-BE49-F238E27FC236}">
                <a16:creationId xmlns:a16="http://schemas.microsoft.com/office/drawing/2014/main" id="{8A71331D-60DA-455F-B257-95B76BB4FE89}"/>
              </a:ext>
            </a:extLst>
          </p:cNvPr>
          <p:cNvSpPr>
            <a:spLocks noGrp="1" noChangeArrowheads="1"/>
          </p:cNvSpPr>
          <p:nvPr>
            <p:ph type="title"/>
          </p:nvPr>
        </p:nvSpPr>
        <p:spPr>
          <a:xfrm>
            <a:off x="628759" y="116552"/>
            <a:ext cx="7888070" cy="1325563"/>
          </a:xfrm>
        </p:spPr>
        <p:txBody>
          <a:bodyPr>
            <a:normAutofit/>
          </a:bodyPr>
          <a:lstStyle/>
          <a:p>
            <a:pPr algn="ctr"/>
            <a:r>
              <a:rPr lang="en-US" altLang="zh-CN" sz="3800" b="1" dirty="0"/>
              <a:t>Basic of Cryptography</a:t>
            </a:r>
          </a:p>
        </p:txBody>
      </p:sp>
      <p:sp>
        <p:nvSpPr>
          <p:cNvPr id="7171" name="Rectangle 3">
            <a:extLst>
              <a:ext uri="{FF2B5EF4-FFF2-40B4-BE49-F238E27FC236}">
                <a16:creationId xmlns:a16="http://schemas.microsoft.com/office/drawing/2014/main" id="{93F0F818-B9D0-41EA-856B-49FD175A25A1}"/>
              </a:ext>
            </a:extLst>
          </p:cNvPr>
          <p:cNvSpPr>
            <a:spLocks noGrp="1" noChangeArrowheads="1"/>
          </p:cNvSpPr>
          <p:nvPr>
            <p:ph type="body" idx="1"/>
          </p:nvPr>
        </p:nvSpPr>
        <p:spPr>
          <a:xfrm>
            <a:off x="0" y="6214368"/>
            <a:ext cx="9144000" cy="643631"/>
          </a:xfrm>
        </p:spPr>
        <p:txBody>
          <a:bodyPr/>
          <a:lstStyle/>
          <a:p>
            <a:pPr algn="ctr">
              <a:buFontTx/>
              <a:buNone/>
            </a:pPr>
            <a:r>
              <a:rPr lang="en-US" altLang="zh-CN" dirty="0">
                <a:ea typeface="宋体" panose="02010600030101010101" pitchFamily="2" charset="-122"/>
              </a:rPr>
              <a:t>Relationship between the plaintext and the ciphertext.</a:t>
            </a:r>
          </a:p>
        </p:txBody>
      </p:sp>
      <p:pic>
        <p:nvPicPr>
          <p:cNvPr id="7173" name="Picture 5">
            <a:extLst>
              <a:ext uri="{FF2B5EF4-FFF2-40B4-BE49-F238E27FC236}">
                <a16:creationId xmlns:a16="http://schemas.microsoft.com/office/drawing/2014/main" id="{F82594F2-EB4D-4C24-8538-20599A9FE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50" y="3214313"/>
            <a:ext cx="7386545" cy="286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6578C2BE-6B8D-4F24-97B3-E63DC1C5EDA9}"/>
              </a:ext>
            </a:extLst>
          </p:cNvPr>
          <p:cNvSpPr txBox="1"/>
          <p:nvPr/>
        </p:nvSpPr>
        <p:spPr>
          <a:xfrm>
            <a:off x="390618" y="1198485"/>
            <a:ext cx="8380520" cy="1815882"/>
          </a:xfrm>
          <a:prstGeom prst="rect">
            <a:avLst/>
          </a:prstGeom>
          <a:noFill/>
        </p:spPr>
        <p:txBody>
          <a:bodyPr wrap="square" rtlCol="0">
            <a:spAutoFit/>
          </a:bodyPr>
          <a:lstStyle/>
          <a:p>
            <a:pPr marL="457200" indent="-457200">
              <a:buFont typeface="Wingdings" panose="05000000000000000000" pitchFamily="2" charset="2"/>
              <a:buChar char="l"/>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Encoding</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E</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800" baseline="-25000" dirty="0">
                <a:latin typeface="Times New Roman" panose="02020603050405020304" pitchFamily="18" charset="0"/>
                <a:ea typeface="华文中宋" panose="02010600040101010101" pitchFamily="2" charset="-122"/>
                <a:cs typeface="Times New Roman" panose="02020603050405020304" pitchFamily="18" charset="0"/>
              </a:rPr>
              <a:t>E</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p>
          <a:p>
            <a:pPr marL="457200" indent="-457200">
              <a:buFont typeface="Wingdings" panose="05000000000000000000" pitchFamily="2" charset="2"/>
              <a:buChar char="l"/>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Decoding</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P</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D</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i="1" dirty="0">
                <a:latin typeface="Times New Roman" panose="02020603050405020304" pitchFamily="18" charset="0"/>
                <a:ea typeface="华文中宋" panose="02010600040101010101" pitchFamily="2" charset="-122"/>
                <a:cs typeface="Times New Roman" panose="02020603050405020304" pitchFamily="18" charset="0"/>
              </a:rPr>
              <a:t>K</a:t>
            </a:r>
            <a:r>
              <a:rPr lang="en-US" altLang="zh-CN" sz="2800" baseline="-25000" dirty="0">
                <a:latin typeface="Times New Roman" panose="02020603050405020304" pitchFamily="18" charset="0"/>
                <a:ea typeface="华文中宋" panose="02010600040101010101" pitchFamily="2" charset="-122"/>
                <a:cs typeface="Times New Roman" panose="02020603050405020304" pitchFamily="18" charset="0"/>
              </a:rPr>
              <a:t>D</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t>
            </a:r>
          </a:p>
          <a:p>
            <a:pPr marL="457200" indent="-457200">
              <a:buFont typeface="Wingdings" panose="05000000000000000000" pitchFamily="2" charset="2"/>
              <a:buChar char="l"/>
            </a:pPr>
            <a:r>
              <a:rPr lang="en-US" altLang="zh-CN" sz="2800" dirty="0" err="1">
                <a:latin typeface="Times New Roman" panose="02020603050405020304" pitchFamily="18" charset="0"/>
                <a:ea typeface="华文中宋" panose="02010600040101010101" pitchFamily="2" charset="-122"/>
                <a:cs typeface="Times New Roman" panose="02020603050405020304" pitchFamily="18" charset="0"/>
              </a:rPr>
              <a:t>Kerckhoffs’s</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Principle</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The algorithm should all be public and the secrecy should reside in the keys.</a:t>
            </a:r>
            <a:endParaRPr lang="zh-CN" altLang="en-US" sz="28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2573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28940872-04A9-4D57-BD80-4D9A2B3D8843}"/>
              </a:ext>
            </a:extLst>
          </p:cNvPr>
          <p:cNvSpPr>
            <a:spLocks noGrp="1"/>
          </p:cNvSpPr>
          <p:nvPr>
            <p:ph type="sldNum" sz="quarter" idx="12"/>
          </p:nvPr>
        </p:nvSpPr>
        <p:spPr/>
        <p:txBody>
          <a:bodyPr/>
          <a:lstStyle/>
          <a:p>
            <a:fld id="{C39D3D5E-9D3E-4D71-BFFC-2C8EC2166D37}" type="slidenum">
              <a:rPr lang="zh-CN" altLang="en-US"/>
              <a:pPr/>
              <a:t>29</a:t>
            </a:fld>
            <a:endParaRPr lang="en-US" altLang="zh-CN"/>
          </a:p>
        </p:txBody>
      </p:sp>
      <p:sp>
        <p:nvSpPr>
          <p:cNvPr id="8195" name="Rectangle 3">
            <a:extLst>
              <a:ext uri="{FF2B5EF4-FFF2-40B4-BE49-F238E27FC236}">
                <a16:creationId xmlns:a16="http://schemas.microsoft.com/office/drawing/2014/main" id="{72F03C4E-7C65-480F-9B76-79026F31EEDB}"/>
              </a:ext>
            </a:extLst>
          </p:cNvPr>
          <p:cNvSpPr>
            <a:spLocks noGrp="1" noChangeArrowheads="1"/>
          </p:cNvSpPr>
          <p:nvPr>
            <p:ph type="body" idx="1"/>
          </p:nvPr>
        </p:nvSpPr>
        <p:spPr>
          <a:xfrm>
            <a:off x="600870" y="1403103"/>
            <a:ext cx="8179146" cy="4704240"/>
          </a:xfrm>
        </p:spPr>
        <p:txBody>
          <a:bodyPr>
            <a:normAutofit fontScale="92500"/>
          </a:bodyPr>
          <a:lstStyle/>
          <a:p>
            <a:pPr>
              <a:lnSpc>
                <a:spcPct val="100000"/>
              </a:lnSpc>
              <a:buFont typeface="Wingdings" panose="05000000000000000000" pitchFamily="2" charset="2"/>
              <a:buChar char="l"/>
            </a:pPr>
            <a:r>
              <a:rPr lang="en-US" altLang="zh-CN" sz="2800" b="1" dirty="0"/>
              <a:t>Monoalphabetic substitution: replace every character by a new one using a key table. </a:t>
            </a:r>
          </a:p>
          <a:p>
            <a:pPr marL="0" indent="0">
              <a:lnSpc>
                <a:spcPct val="100000"/>
              </a:lnSpc>
              <a:buNone/>
            </a:pPr>
            <a:r>
              <a:rPr lang="en-US" altLang="zh-CN" sz="2800" b="1" dirty="0"/>
              <a:t>  e.g.</a:t>
            </a:r>
            <a:r>
              <a:rPr lang="en-US" altLang="zh-CN" sz="2800" dirty="0"/>
              <a:t>, ATTACK </a:t>
            </a:r>
            <a:r>
              <a:rPr lang="en-US" altLang="zh-CN" sz="2800" dirty="0">
                <a:sym typeface="Wingdings" panose="05000000000000000000" pitchFamily="2" charset="2"/>
              </a:rPr>
              <a:t> QZZQEA</a:t>
            </a:r>
            <a:endParaRPr lang="en-US" altLang="zh-CN" sz="2800" dirty="0"/>
          </a:p>
          <a:p>
            <a:pPr lvl="1">
              <a:lnSpc>
                <a:spcPct val="100000"/>
              </a:lnSpc>
              <a:buFont typeface="Wingdings" panose="05000000000000000000" pitchFamily="2" charset="2"/>
              <a:buChar char="l"/>
            </a:pPr>
            <a:endParaRPr lang="en-US" altLang="zh-CN" sz="2800" dirty="0"/>
          </a:p>
          <a:p>
            <a:pPr>
              <a:lnSpc>
                <a:spcPct val="100000"/>
              </a:lnSpc>
              <a:buFont typeface="Wingdings" panose="05000000000000000000" pitchFamily="2" charset="2"/>
              <a:buChar char="l"/>
            </a:pPr>
            <a:r>
              <a:rPr lang="en-US" altLang="zh-CN" sz="2800" b="1" dirty="0">
                <a:solidFill>
                  <a:srgbClr val="7030A0"/>
                </a:solidFill>
              </a:rPr>
              <a:t>Secret-Key Cryptography </a:t>
            </a:r>
            <a:r>
              <a:rPr lang="en-US" altLang="zh-CN" sz="2800" b="1" dirty="0"/>
              <a:t>is also called as </a:t>
            </a:r>
            <a:r>
              <a:rPr lang="en-US" altLang="zh-CN" sz="2800" b="1" dirty="0">
                <a:solidFill>
                  <a:srgbClr val="7030A0"/>
                </a:solidFill>
              </a:rPr>
              <a:t>Symmetric-key cryptography</a:t>
            </a:r>
            <a:r>
              <a:rPr lang="en-US" altLang="zh-CN" sz="2800" b="1" dirty="0"/>
              <a:t>, for it is easy to find the decryption key given the encryption key, and vice versa.</a:t>
            </a:r>
          </a:p>
          <a:p>
            <a:pPr>
              <a:lnSpc>
                <a:spcPct val="100000"/>
              </a:lnSpc>
              <a:buFont typeface="Wingdings" panose="05000000000000000000" pitchFamily="2" charset="2"/>
              <a:buChar char="l"/>
            </a:pPr>
            <a:endParaRPr lang="en-US" altLang="zh-CN" sz="2800" b="1" dirty="0"/>
          </a:p>
          <a:p>
            <a:pPr>
              <a:lnSpc>
                <a:spcPct val="100000"/>
              </a:lnSpc>
              <a:buFont typeface="Wingdings" panose="05000000000000000000" pitchFamily="2" charset="2"/>
              <a:buChar char="l"/>
            </a:pPr>
            <a:r>
              <a:rPr lang="en-US" altLang="zh-CN" sz="2800" b="1" dirty="0"/>
              <a:t>The secret-key cryptography is relatively secure if the keys are long enough.</a:t>
            </a:r>
          </a:p>
          <a:p>
            <a:pPr lvl="1">
              <a:lnSpc>
                <a:spcPct val="100000"/>
              </a:lnSpc>
              <a:buFont typeface="Wingdings" panose="05000000000000000000" pitchFamily="2" charset="2"/>
              <a:buChar char="l"/>
            </a:pPr>
            <a:endParaRPr lang="en-US" altLang="zh-CN" sz="2800" dirty="0">
              <a:ea typeface="宋体" panose="02010600030101010101" pitchFamily="2" charset="-122"/>
            </a:endParaRPr>
          </a:p>
          <a:p>
            <a:pPr>
              <a:lnSpc>
                <a:spcPct val="100000"/>
              </a:lnSpc>
              <a:buFont typeface="Wingdings" panose="05000000000000000000" pitchFamily="2" charset="2"/>
              <a:buChar char="l"/>
            </a:pPr>
            <a:endParaRPr lang="en-US" altLang="zh-CN" sz="2800" dirty="0">
              <a:ea typeface="宋体" panose="02010600030101010101" pitchFamily="2" charset="-122"/>
            </a:endParaRPr>
          </a:p>
        </p:txBody>
      </p:sp>
      <p:sp>
        <p:nvSpPr>
          <p:cNvPr id="8196" name="Rectangle 4">
            <a:extLst>
              <a:ext uri="{FF2B5EF4-FFF2-40B4-BE49-F238E27FC236}">
                <a16:creationId xmlns:a16="http://schemas.microsoft.com/office/drawing/2014/main" id="{9319D5E4-D985-46F7-AD03-DC148E9F3165}"/>
              </a:ext>
            </a:extLst>
          </p:cNvPr>
          <p:cNvSpPr>
            <a:spLocks noGrp="1" noChangeArrowheads="1"/>
          </p:cNvSpPr>
          <p:nvPr>
            <p:ph type="title"/>
          </p:nvPr>
        </p:nvSpPr>
        <p:spPr>
          <a:xfrm>
            <a:off x="600870" y="141178"/>
            <a:ext cx="7915959" cy="1012917"/>
          </a:xfrm>
        </p:spPr>
        <p:txBody>
          <a:bodyPr>
            <a:noAutofit/>
          </a:bodyPr>
          <a:lstStyle/>
          <a:p>
            <a:pPr algn="ctr"/>
            <a:r>
              <a:rPr lang="en-US" altLang="zh-CN" sz="3800" b="1" dirty="0"/>
              <a:t>Secret-Key Cryptography</a:t>
            </a:r>
            <a:endParaRPr lang="zh-CN" altLang="en-US" sz="3800" b="1" dirty="0"/>
          </a:p>
        </p:txBody>
      </p:sp>
    </p:spTree>
    <p:extLst>
      <p:ext uri="{BB962C8B-B14F-4D97-AF65-F5344CB8AC3E}">
        <p14:creationId xmlns:p14="http://schemas.microsoft.com/office/powerpoint/2010/main" val="14743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F329B1C-21C3-4F1C-8BF2-58DBA5A5335E}"/>
              </a:ext>
            </a:extLst>
          </p:cNvPr>
          <p:cNvSpPr txBox="1">
            <a:spLocks noChangeArrowheads="1"/>
          </p:cNvSpPr>
          <p:nvPr/>
        </p:nvSpPr>
        <p:spPr>
          <a:xfrm>
            <a:off x="718549" y="136513"/>
            <a:ext cx="7888070" cy="1007231"/>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a:t>File System Performance</a:t>
            </a:r>
            <a:endParaRPr lang="en-US" altLang="zh-CN" sz="3800" b="1" dirty="0"/>
          </a:p>
        </p:txBody>
      </p:sp>
      <p:sp>
        <p:nvSpPr>
          <p:cNvPr id="3" name="矩形 2">
            <a:extLst>
              <a:ext uri="{FF2B5EF4-FFF2-40B4-BE49-F238E27FC236}">
                <a16:creationId xmlns:a16="http://schemas.microsoft.com/office/drawing/2014/main" id="{4071C989-C0C2-4480-A195-A6A0DAE1D63C}"/>
              </a:ext>
            </a:extLst>
          </p:cNvPr>
          <p:cNvSpPr/>
          <p:nvPr/>
        </p:nvSpPr>
        <p:spPr>
          <a:xfrm>
            <a:off x="1167282" y="1432468"/>
            <a:ext cx="6032357" cy="2739211"/>
          </a:xfrm>
          <a:prstGeom prst="rect">
            <a:avLst/>
          </a:prstGeom>
        </p:spPr>
        <p:txBody>
          <a:bodyPr wrap="none">
            <a:spAutoFit/>
          </a:bodyPr>
          <a:lstStyle/>
          <a:p>
            <a:pPr marL="514350" indent="-514350">
              <a:lnSpc>
                <a:spcPct val="150000"/>
              </a:lnSpc>
              <a:buFont typeface="+mj-ea"/>
              <a:buAutoNum type="circleNumDbPlain"/>
            </a:pPr>
            <a:r>
              <a:rPr lang="en-US" altLang="zh-CN" sz="3200" dirty="0">
                <a:latin typeface="微软雅黑" panose="020B0503020204020204" pitchFamily="34" charset="-122"/>
                <a:ea typeface="微软雅黑" panose="020B0503020204020204" pitchFamily="34" charset="-122"/>
              </a:rPr>
              <a:t>Block cache</a:t>
            </a:r>
          </a:p>
          <a:p>
            <a:pPr marL="514350" indent="-514350">
              <a:lnSpc>
                <a:spcPct val="150000"/>
              </a:lnSpc>
              <a:buFont typeface="+mj-ea"/>
              <a:buAutoNum type="circleNumDbPlain"/>
            </a:pPr>
            <a:r>
              <a:rPr lang="en-US" altLang="zh-CN" sz="3200" dirty="0">
                <a:latin typeface="微软雅黑" panose="020B0503020204020204" pitchFamily="34" charset="-122"/>
                <a:ea typeface="微软雅黑" panose="020B0503020204020204" pitchFamily="34" charset="-122"/>
              </a:rPr>
              <a:t>Block read ahead</a:t>
            </a:r>
          </a:p>
          <a:p>
            <a:pPr marL="514350" indent="-514350">
              <a:lnSpc>
                <a:spcPct val="150000"/>
              </a:lnSpc>
              <a:buFont typeface="+mj-ea"/>
              <a:buAutoNum type="circleNumDbPlain"/>
            </a:pPr>
            <a:r>
              <a:rPr lang="en-US" altLang="zh-CN" sz="3200" dirty="0">
                <a:latin typeface="微软雅黑" panose="020B0503020204020204" pitchFamily="34" charset="-122"/>
                <a:ea typeface="微软雅黑" panose="020B0503020204020204" pitchFamily="34" charset="-122"/>
              </a:rPr>
              <a:t>Reducing Disk-Arm Motion</a:t>
            </a:r>
          </a:p>
          <a:p>
            <a:endParaRPr lang="zh-CN" altLang="en-US" sz="2800" dirty="0"/>
          </a:p>
        </p:txBody>
      </p:sp>
    </p:spTree>
    <p:extLst>
      <p:ext uri="{BB962C8B-B14F-4D97-AF65-F5344CB8AC3E}">
        <p14:creationId xmlns:p14="http://schemas.microsoft.com/office/powerpoint/2010/main" val="1992311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ivate Key Encryption (Symmetric Key Encryption)">
            <a:hlinkClick r:id="" action="ppaction://media"/>
            <a:extLst>
              <a:ext uri="{FF2B5EF4-FFF2-40B4-BE49-F238E27FC236}">
                <a16:creationId xmlns:a16="http://schemas.microsoft.com/office/drawing/2014/main" id="{ABAFC46B-1CFD-47BD-8F13-7C41E7BDCB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860" y="338794"/>
            <a:ext cx="8860609" cy="4980337"/>
          </a:xfrm>
          <a:prstGeom prst="rect">
            <a:avLst/>
          </a:prstGeom>
        </p:spPr>
      </p:pic>
    </p:spTree>
    <p:extLst>
      <p:ext uri="{BB962C8B-B14F-4D97-AF65-F5344CB8AC3E}">
        <p14:creationId xmlns:p14="http://schemas.microsoft.com/office/powerpoint/2010/main" val="42206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5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DF74E3DE-B766-45D4-B536-D72DEDC9E980}"/>
              </a:ext>
            </a:extLst>
          </p:cNvPr>
          <p:cNvSpPr>
            <a:spLocks noGrp="1"/>
          </p:cNvSpPr>
          <p:nvPr>
            <p:ph type="sldNum" sz="quarter" idx="12"/>
          </p:nvPr>
        </p:nvSpPr>
        <p:spPr/>
        <p:txBody>
          <a:bodyPr/>
          <a:lstStyle/>
          <a:p>
            <a:fld id="{65CE51D9-AA37-447A-B301-51D1B8635E56}" type="slidenum">
              <a:rPr lang="zh-CN" altLang="en-US"/>
              <a:pPr/>
              <a:t>31</a:t>
            </a:fld>
            <a:endParaRPr lang="en-US" altLang="zh-CN"/>
          </a:p>
        </p:txBody>
      </p:sp>
      <p:sp>
        <p:nvSpPr>
          <p:cNvPr id="9218" name="Rectangle 2">
            <a:extLst>
              <a:ext uri="{FF2B5EF4-FFF2-40B4-BE49-F238E27FC236}">
                <a16:creationId xmlns:a16="http://schemas.microsoft.com/office/drawing/2014/main" id="{843A7E17-DF31-416C-9319-E155A0869A3B}"/>
              </a:ext>
            </a:extLst>
          </p:cNvPr>
          <p:cNvSpPr>
            <a:spLocks noGrp="1" noChangeArrowheads="1"/>
          </p:cNvSpPr>
          <p:nvPr>
            <p:ph type="title"/>
          </p:nvPr>
        </p:nvSpPr>
        <p:spPr>
          <a:xfrm>
            <a:off x="686594" y="152400"/>
            <a:ext cx="7772400" cy="838200"/>
          </a:xfrm>
        </p:spPr>
        <p:txBody>
          <a:bodyPr>
            <a:normAutofit/>
          </a:bodyPr>
          <a:lstStyle/>
          <a:p>
            <a:pPr algn="ctr"/>
            <a:r>
              <a:rPr lang="en-US" altLang="zh-CN" sz="3800" b="1" dirty="0"/>
              <a:t>Public-Key Cryptography</a:t>
            </a:r>
            <a:endParaRPr lang="zh-CN" altLang="en-US" sz="3800" b="1" dirty="0"/>
          </a:p>
        </p:txBody>
      </p:sp>
      <p:sp>
        <p:nvSpPr>
          <p:cNvPr id="9219" name="Rectangle 3">
            <a:extLst>
              <a:ext uri="{FF2B5EF4-FFF2-40B4-BE49-F238E27FC236}">
                <a16:creationId xmlns:a16="http://schemas.microsoft.com/office/drawing/2014/main" id="{56BC66CA-3B25-4E0C-9BC9-0CC1242AEAA7}"/>
              </a:ext>
            </a:extLst>
          </p:cNvPr>
          <p:cNvSpPr>
            <a:spLocks noGrp="1" noChangeArrowheads="1"/>
          </p:cNvSpPr>
          <p:nvPr>
            <p:ph type="body" idx="1"/>
          </p:nvPr>
        </p:nvSpPr>
        <p:spPr>
          <a:xfrm>
            <a:off x="686593" y="1340344"/>
            <a:ext cx="8013524" cy="5264642"/>
          </a:xfrm>
        </p:spPr>
        <p:txBody>
          <a:bodyPr>
            <a:normAutofit fontScale="92500"/>
          </a:bodyPr>
          <a:lstStyle/>
          <a:p>
            <a:pPr>
              <a:lnSpc>
                <a:spcPct val="110000"/>
              </a:lnSpc>
              <a:buFont typeface="Wingdings" panose="05000000000000000000" pitchFamily="2" charset="2"/>
              <a:buChar char="l"/>
            </a:pPr>
            <a:r>
              <a:rPr lang="en-US" altLang="zh-CN" sz="2800" b="1" dirty="0"/>
              <a:t>All users use a pair of encryption key and decryption key.</a:t>
            </a:r>
            <a:r>
              <a:rPr lang="zh-CN" altLang="en-US" sz="2800" b="1" dirty="0"/>
              <a:t> </a:t>
            </a:r>
            <a:r>
              <a:rPr lang="en-US" altLang="zh-CN" sz="2800" b="1" dirty="0"/>
              <a:t>The encryption key can be made public and the private decryption key is kept secret.</a:t>
            </a:r>
            <a:endParaRPr lang="en-US" altLang="zh-CN" sz="2800" dirty="0"/>
          </a:p>
          <a:p>
            <a:pPr>
              <a:lnSpc>
                <a:spcPct val="110000"/>
              </a:lnSpc>
              <a:buFont typeface="Wingdings" panose="05000000000000000000" pitchFamily="2" charset="2"/>
              <a:buChar char="l"/>
            </a:pPr>
            <a:r>
              <a:rPr lang="en-US" altLang="zh-CN" sz="2800" b="1" dirty="0"/>
              <a:t>Given a well-chosen encryption key, it is impossible to discover the corresponding decryption key.</a:t>
            </a:r>
          </a:p>
          <a:p>
            <a:pPr>
              <a:lnSpc>
                <a:spcPct val="110000"/>
              </a:lnSpc>
              <a:buFont typeface="Wingdings" panose="05000000000000000000" pitchFamily="2" charset="2"/>
              <a:buChar char="l"/>
            </a:pPr>
            <a:r>
              <a:rPr lang="en-US" altLang="zh-CN" sz="2800" b="1" dirty="0"/>
              <a:t>Step 1</a:t>
            </a:r>
            <a:r>
              <a:rPr lang="zh-CN" altLang="en-US" sz="2800" b="1" dirty="0"/>
              <a:t>：</a:t>
            </a:r>
            <a:r>
              <a:rPr lang="en-US" altLang="zh-CN" sz="2800" b="1" dirty="0"/>
              <a:t>Sender uses encryption key to encode the doc</a:t>
            </a:r>
            <a:r>
              <a:rPr lang="zh-CN" altLang="en-US" sz="2800" b="1" dirty="0"/>
              <a:t>；</a:t>
            </a:r>
            <a:endParaRPr lang="en-US" altLang="zh-CN" sz="2800" b="1" dirty="0"/>
          </a:p>
          <a:p>
            <a:pPr>
              <a:lnSpc>
                <a:spcPct val="110000"/>
              </a:lnSpc>
              <a:buFont typeface="Wingdings" panose="05000000000000000000" pitchFamily="2" charset="2"/>
              <a:buChar char="l"/>
            </a:pPr>
            <a:r>
              <a:rPr lang="en-US" altLang="zh-CN" sz="2800" b="1" dirty="0"/>
              <a:t>Step 2</a:t>
            </a:r>
            <a:r>
              <a:rPr lang="zh-CN" altLang="en-US" sz="2800" b="1" dirty="0"/>
              <a:t>：</a:t>
            </a:r>
            <a:r>
              <a:rPr lang="en-US" altLang="zh-CN" sz="2800" b="1" dirty="0"/>
              <a:t>Receiver uses decryption key to decode the doc.</a:t>
            </a:r>
            <a:endParaRPr lang="zh-CN" altLang="en-US" sz="2800" b="1" dirty="0"/>
          </a:p>
          <a:p>
            <a:pPr>
              <a:lnSpc>
                <a:spcPct val="110000"/>
              </a:lnSpc>
              <a:buFont typeface="Wingdings" panose="05000000000000000000" pitchFamily="2" charset="2"/>
              <a:buChar char="l"/>
            </a:pPr>
            <a:r>
              <a:rPr lang="en-US" altLang="zh-CN" sz="2800" b="1" dirty="0"/>
              <a:t>Drawback</a:t>
            </a:r>
            <a:r>
              <a:rPr lang="zh-CN" altLang="en-US" sz="2800" b="1" dirty="0"/>
              <a:t>：</a:t>
            </a:r>
            <a:r>
              <a:rPr lang="en-US" altLang="zh-CN" sz="2800" b="1" dirty="0"/>
              <a:t>requires a lot of computation cost.</a:t>
            </a:r>
          </a:p>
          <a:p>
            <a:pPr>
              <a:buFont typeface="Wingdings" panose="05000000000000000000" pitchFamily="2" charset="2"/>
              <a:buChar char="l"/>
            </a:pPr>
            <a:endParaRPr lang="zh-CN" altLang="en-US" sz="2800" dirty="0">
              <a:latin typeface="华文中宋" panose="02010600040101010101" pitchFamily="2" charset="-122"/>
            </a:endParaRPr>
          </a:p>
        </p:txBody>
      </p:sp>
    </p:spTree>
    <p:extLst>
      <p:ext uri="{BB962C8B-B14F-4D97-AF65-F5344CB8AC3E}">
        <p14:creationId xmlns:p14="http://schemas.microsoft.com/office/powerpoint/2010/main" val="166681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3600" b="1" dirty="0"/>
              <a:t>Public-Key Encryption (RSA)</a:t>
            </a:r>
            <a:endParaRPr lang="zh-CN" altLang="en-US" dirty="0"/>
          </a:p>
        </p:txBody>
      </p:sp>
      <p:sp>
        <p:nvSpPr>
          <p:cNvPr id="3" name="内容占位符 2"/>
          <p:cNvSpPr>
            <a:spLocks noGrp="1"/>
          </p:cNvSpPr>
          <p:nvPr>
            <p:ph idx="1"/>
          </p:nvPr>
        </p:nvSpPr>
        <p:spPr>
          <a:xfrm>
            <a:off x="628759" y="1839273"/>
            <a:ext cx="7888070" cy="4351338"/>
          </a:xfrm>
        </p:spPr>
        <p:txBody>
          <a:bodyPr/>
          <a:lstStyle/>
          <a:p>
            <a:r>
              <a:rPr lang="en-US" altLang="zh-CN" sz="2800" dirty="0"/>
              <a:t>RSA: The most famous public-key encryption algorithm</a:t>
            </a:r>
          </a:p>
          <a:p>
            <a:pPr marL="0" indent="0">
              <a:buNone/>
            </a:pPr>
            <a:endParaRPr lang="en-US" altLang="zh-CN" sz="2800" dirty="0"/>
          </a:p>
          <a:p>
            <a:r>
              <a:rPr lang="en-US" altLang="zh-CN" sz="2800" b="1" dirty="0"/>
              <a:t>One way function</a:t>
            </a:r>
            <a:r>
              <a:rPr lang="en-US" altLang="zh-CN" sz="2800" dirty="0"/>
              <a:t>:</a:t>
            </a:r>
          </a:p>
          <a:p>
            <a:endParaRPr lang="en-US" altLang="zh-CN" dirty="0"/>
          </a:p>
          <a:p>
            <a:endParaRPr lang="zh-CN" altLang="en-US" sz="2800" dirty="0"/>
          </a:p>
        </p:txBody>
      </p:sp>
      <mc:AlternateContent xmlns:mc="http://schemas.openxmlformats.org/markup-compatibility/2006" xmlns:a14="http://schemas.microsoft.com/office/drawing/2010/main">
        <mc:Choice Requires="a14">
          <p:sp>
            <p:nvSpPr>
              <p:cNvPr id="5" name="文本框 4"/>
              <p:cNvSpPr txBox="1"/>
              <p:nvPr/>
            </p:nvSpPr>
            <p:spPr>
              <a:xfrm>
                <a:off x="1214654" y="4421847"/>
                <a:ext cx="2127955" cy="523220"/>
              </a:xfrm>
              <a:prstGeom prst="rect">
                <a:avLst/>
              </a:prstGeom>
              <a:noFill/>
            </p:spPr>
            <p:txBody>
              <a:bodyPr wrap="none" rtlCol="0">
                <a:spAutoFit/>
              </a:bodyPr>
              <a:lstStyle/>
              <a:p>
                <a14:m>
                  <m:oMath xmlns:m="http://schemas.openxmlformats.org/officeDocument/2006/math">
                    <m:r>
                      <a:rPr lang="en-US" altLang="zh-CN" sz="2800" i="1">
                        <a:solidFill>
                          <a:prstClr val="black"/>
                        </a:solidFill>
                        <a:latin typeface="Cambria Math" panose="02040503050406030204" pitchFamily="18" charset="0"/>
                      </a:rPr>
                      <m:t>𝑓</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𝑥</m:t>
                        </m:r>
                      </m:e>
                    </m:d>
                  </m:oMath>
                </a14:m>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 , where </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214654" y="4421847"/>
                <a:ext cx="2127955" cy="523220"/>
              </a:xfrm>
              <a:prstGeom prst="rect">
                <a:avLst/>
              </a:prstGeom>
              <a:blipFill rotWithShape="0">
                <a:blip r:embed="rId2"/>
                <a:stretch>
                  <a:fillRect t="-12791" r="-5158" b="-30233"/>
                </a:stretch>
              </a:blipFill>
            </p:spPr>
            <p:txBody>
              <a:bodyPr/>
              <a:lstStyle/>
              <a:p>
                <a:r>
                  <a:rPr lang="zh-CN" altLang="en-US">
                    <a:noFill/>
                  </a:rPr>
                  <a:t> </a:t>
                </a:r>
              </a:p>
            </p:txBody>
          </p:sp>
        </mc:Fallback>
      </mc:AlternateContent>
      <p:grpSp>
        <p:nvGrpSpPr>
          <p:cNvPr id="13" name="组合 12"/>
          <p:cNvGrpSpPr/>
          <p:nvPr/>
        </p:nvGrpSpPr>
        <p:grpSpPr>
          <a:xfrm>
            <a:off x="3373265" y="4157130"/>
            <a:ext cx="4180768" cy="1369903"/>
            <a:chOff x="4355907" y="4157130"/>
            <a:chExt cx="4180768" cy="1369903"/>
          </a:xfrm>
        </p:grpSpPr>
        <p:cxnSp>
          <p:nvCxnSpPr>
            <p:cNvPr id="7" name="直接箭头连接符 6"/>
            <p:cNvCxnSpPr/>
            <p:nvPr/>
          </p:nvCxnSpPr>
          <p:spPr>
            <a:xfrm>
              <a:off x="5131558" y="4626593"/>
              <a:ext cx="177420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flipH="1">
              <a:off x="5106534" y="4847233"/>
              <a:ext cx="177420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4355907" y="4421847"/>
              <a:ext cx="750627" cy="523220"/>
            </a:xfrm>
            <a:prstGeom prst="rect">
              <a:avLst/>
            </a:prstGeom>
            <a:noFill/>
          </p:spPr>
          <p:txBody>
            <a:bodyPr wrap="square" rtlCol="0">
              <a:spAutoFit/>
            </a:bodyPr>
            <a:lstStyle/>
            <a:p>
              <a:r>
                <a:rPr lang="en-US" altLang="zh-CN" sz="2800" i="1" dirty="0">
                  <a:latin typeface="Times New Roman" panose="02020603050405020304" pitchFamily="18" charset="0"/>
                  <a:cs typeface="Times New Roman" panose="02020603050405020304" pitchFamily="18" charset="0"/>
                </a:rPr>
                <a:t>f, x,</a:t>
              </a:r>
              <a:endParaRPr lang="zh-CN" altLang="en-US" sz="28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p:cNvSpPr txBox="1"/>
                <p:nvPr/>
              </p:nvSpPr>
              <p:spPr>
                <a:xfrm>
                  <a:off x="6889841" y="4421847"/>
                  <a:ext cx="16468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𝑦</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𝑓</m:t>
                        </m:r>
                        <m:d>
                          <m:dPr>
                            <m:ctrlPr>
                              <a:rPr lang="en-US" altLang="zh-CN" sz="2800" i="1" smtClean="0">
                                <a:latin typeface="Cambria Math" panose="02040503050406030204" pitchFamily="18" charset="0"/>
                                <a:cs typeface="Times New Roman" panose="02020603050405020304" pitchFamily="18" charset="0"/>
                              </a:rPr>
                            </m:ctrlPr>
                          </m:dPr>
                          <m:e>
                            <m:r>
                              <a:rPr lang="en-US" altLang="zh-CN" sz="2800" b="0" i="1" smtClean="0">
                                <a:latin typeface="Cambria Math" panose="02040503050406030204" pitchFamily="18" charset="0"/>
                                <a:cs typeface="Times New Roman" panose="02020603050405020304" pitchFamily="18" charset="0"/>
                              </a:rPr>
                              <m:t>𝑥</m:t>
                            </m:r>
                          </m:e>
                        </m:d>
                      </m:oMath>
                    </m:oMathPara>
                  </a14:m>
                  <a:endParaRPr lang="zh-CN" altLang="en-US" sz="2800" i="1" dirty="0">
                    <a:latin typeface="Times New Roman" panose="02020603050405020304" pitchFamily="18" charset="0"/>
                    <a:cs typeface="Times New Roman" panose="020206030504050203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889841" y="4421847"/>
                  <a:ext cx="1646834" cy="523220"/>
                </a:xfrm>
                <a:prstGeom prst="rect">
                  <a:avLst/>
                </a:prstGeom>
                <a:blipFill rotWithShape="0">
                  <a:blip r:embed="rId3"/>
                  <a:stretch>
                    <a:fillRect/>
                  </a:stretch>
                </a:blipFill>
              </p:spPr>
              <p:txBody>
                <a:bodyPr/>
                <a:lstStyle/>
                <a:p>
                  <a:r>
                    <a:rPr lang="zh-CN" altLang="en-US">
                      <a:noFill/>
                    </a:rPr>
                    <a:t> </a:t>
                  </a:r>
                </a:p>
              </p:txBody>
            </p:sp>
          </mc:Fallback>
        </mc:AlternateContent>
        <p:sp>
          <p:nvSpPr>
            <p:cNvPr id="11" name="文本框 10"/>
            <p:cNvSpPr txBox="1"/>
            <p:nvPr/>
          </p:nvSpPr>
          <p:spPr>
            <a:xfrm>
              <a:off x="5606956" y="4157130"/>
              <a:ext cx="766553"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easy</a:t>
              </a:r>
              <a:endParaRPr lang="zh-CN" altLang="en-US" sz="2000" b="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5076967" y="4819147"/>
              <a:ext cx="1937966"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Computational infeasible</a:t>
              </a:r>
              <a:endParaRPr lang="zh-CN" altLang="en-US" sz="20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310968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3600" b="1" dirty="0">
                <a:solidFill>
                  <a:prstClr val="black"/>
                </a:solidFill>
              </a:rPr>
              <a:t>Public-Key Encryption (RSA)</a:t>
            </a:r>
            <a:endParaRPr lang="zh-CN" altLang="en-US" dirty="0"/>
          </a:p>
        </p:txBody>
      </p:sp>
      <p:sp>
        <p:nvSpPr>
          <p:cNvPr id="3" name="内容占位符 2"/>
          <p:cNvSpPr>
            <a:spLocks noGrp="1"/>
          </p:cNvSpPr>
          <p:nvPr>
            <p:ph idx="1"/>
          </p:nvPr>
        </p:nvSpPr>
        <p:spPr/>
        <p:txBody>
          <a:bodyPr/>
          <a:lstStyle/>
          <a:p>
            <a:pPr lvl="0"/>
            <a:r>
              <a:rPr lang="en-US" altLang="zh-CN" sz="2800" dirty="0">
                <a:solidFill>
                  <a:prstClr val="black"/>
                </a:solidFill>
              </a:rPr>
              <a:t>A fact: multiplying really big number is much easier for a computer to do than factoring really big numbers.</a:t>
            </a:r>
          </a:p>
          <a:p>
            <a:pPr lvl="0"/>
            <a:endParaRPr lang="en-US" altLang="zh-CN" sz="2800" dirty="0">
              <a:solidFill>
                <a:prstClr val="black"/>
              </a:solidFill>
            </a:endParaRPr>
          </a:p>
          <a:p>
            <a:r>
              <a:rPr lang="en-US" altLang="zh-CN" sz="2800" dirty="0"/>
              <a:t>What are the factors of the composite number </a:t>
            </a:r>
            <a:r>
              <a:rPr lang="zh-CN" altLang="zh-CN" sz="2800" dirty="0"/>
              <a:t>1600000000000000229500000000000003170601</a:t>
            </a:r>
            <a:r>
              <a:rPr lang="en-US" altLang="zh-CN" sz="2800" dirty="0"/>
              <a:t>?</a:t>
            </a:r>
            <a:endParaRPr lang="zh-CN" altLang="zh-CN" sz="2800" dirty="0"/>
          </a:p>
          <a:p>
            <a:pPr lvl="0"/>
            <a:endParaRPr lang="en-US" altLang="zh-CN" sz="2800" dirty="0">
              <a:solidFill>
                <a:prstClr val="black"/>
              </a:solidFill>
            </a:endParaRPr>
          </a:p>
          <a:p>
            <a:endParaRPr lang="zh-CN" altLang="en-US" dirty="0"/>
          </a:p>
        </p:txBody>
      </p:sp>
      <p:sp>
        <p:nvSpPr>
          <p:cNvPr id="6" name="矩形 5"/>
          <p:cNvSpPr/>
          <p:nvPr/>
        </p:nvSpPr>
        <p:spPr>
          <a:xfrm>
            <a:off x="2645047" y="4591823"/>
            <a:ext cx="4479083" cy="480131"/>
          </a:xfrm>
          <a:prstGeom prst="rect">
            <a:avLst/>
          </a:prstGeom>
        </p:spPr>
        <p:txBody>
          <a:bodyPr wrap="square">
            <a:spAutoFit/>
          </a:bodyPr>
          <a:lstStyle/>
          <a:p>
            <a:pPr lvl="0" defTabSz="685891">
              <a:lnSpc>
                <a:spcPct val="90000"/>
              </a:lnSpc>
              <a:spcBef>
                <a:spcPts val="750"/>
              </a:spcBef>
            </a:pPr>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80000000000000001239 and </a:t>
            </a:r>
          </a:p>
        </p:txBody>
      </p:sp>
      <p:sp>
        <p:nvSpPr>
          <p:cNvPr id="8" name="矩形 7"/>
          <p:cNvSpPr/>
          <p:nvPr/>
        </p:nvSpPr>
        <p:spPr>
          <a:xfrm>
            <a:off x="2645047" y="5071954"/>
            <a:ext cx="4165185" cy="523220"/>
          </a:xfrm>
          <a:prstGeom prst="rect">
            <a:avLst/>
          </a:prstGeom>
        </p:spPr>
        <p:txBody>
          <a:bodyPr wrap="square">
            <a:spAutoFit/>
          </a:bodyPr>
          <a:lstStyle/>
          <a:p>
            <a:r>
              <a:rPr lang="en-US" altLang="zh-CN" sz="28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20000000000000002559!!!</a:t>
            </a:r>
            <a:endParaRPr lang="zh-CN" altLang="en-US" dirty="0"/>
          </a:p>
        </p:txBody>
      </p:sp>
    </p:spTree>
    <p:extLst>
      <p:ext uri="{BB962C8B-B14F-4D97-AF65-F5344CB8AC3E}">
        <p14:creationId xmlns:p14="http://schemas.microsoft.com/office/powerpoint/2010/main" val="261763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3600" b="1" dirty="0">
                <a:solidFill>
                  <a:prstClr val="black"/>
                </a:solidFill>
              </a:rPr>
              <a:t>Public-Key Encryption (RSA)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758" y="1825624"/>
                <a:ext cx="8516829" cy="4698005"/>
              </a:xfrm>
            </p:spPr>
            <p:txBody>
              <a:bodyPr>
                <a:normAutofit/>
              </a:bodyPr>
              <a:lstStyle/>
              <a:p>
                <a:pPr marL="0" indent="0">
                  <a:buNone/>
                </a:pPr>
                <a:r>
                  <a:rPr lang="en-US" altLang="zh-CN" sz="2800" dirty="0"/>
                  <a:t>Algorithm: </a:t>
                </a:r>
              </a:p>
              <a:p>
                <a:r>
                  <a:rPr lang="en-US" altLang="zh-CN" sz="2800" dirty="0"/>
                  <a:t>Cleartext: m, ciphertext:</a:t>
                </a:r>
                <a:r>
                  <a:rPr lang="en-US" altLang="zh-CN" sz="2800" i="1" dirty="0"/>
                  <a:t> </a:t>
                </a:r>
                <a:r>
                  <a:rPr lang="en-US" altLang="zh-CN" sz="2800" dirty="0"/>
                  <a:t>c</a:t>
                </a:r>
                <a:r>
                  <a:rPr lang="en-US" altLang="zh-CN" sz="2800" i="1" dirty="0"/>
                  <a:t>, </a:t>
                </a:r>
              </a:p>
              <a:p>
                <a:r>
                  <a:rPr lang="en-US" altLang="zh-CN" sz="2800" dirty="0"/>
                  <a:t>Two large prime number </a:t>
                </a:r>
                <a:r>
                  <a:rPr lang="en-US" altLang="zh-CN" sz="2800" i="1" dirty="0"/>
                  <a:t>p</a:t>
                </a:r>
                <a:r>
                  <a:rPr lang="en-US" altLang="zh-CN" sz="2800" dirty="0"/>
                  <a:t>, </a:t>
                </a:r>
                <a:r>
                  <a:rPr lang="en-US" altLang="zh-CN" sz="2800" i="1" dirty="0"/>
                  <a:t>q</a:t>
                </a:r>
                <a:r>
                  <a:rPr lang="en-US" altLang="zh-CN" sz="2800" dirty="0"/>
                  <a:t>, and their product</a:t>
                </a:r>
                <a:r>
                  <a:rPr lang="en-US" altLang="zh-CN" sz="2800" i="1" dirty="0"/>
                  <a:t> n</a:t>
                </a:r>
              </a:p>
              <a:p>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𝑞</m:t>
                    </m:r>
                  </m:oMath>
                </a14:m>
                <a:endParaRPr lang="en-US" altLang="zh-CN" sz="2800" dirty="0"/>
              </a:p>
              <a:p>
                <a14:m>
                  <m:oMath xmlns:m="http://schemas.openxmlformats.org/officeDocument/2006/math">
                    <m:r>
                      <a:rPr lang="en-US" altLang="zh-CN" sz="2800" b="0" i="1" smtClean="0">
                        <a:latin typeface="Cambria Math" panose="02040503050406030204" pitchFamily="18" charset="0"/>
                      </a:rPr>
                      <m:t>𝑒</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≡1</m:t>
                    </m:r>
                    <m:r>
                      <a:rPr lang="en-US" altLang="zh-CN" sz="2800" i="1">
                        <a:latin typeface="Cambria Math" panose="02040503050406030204" pitchFamily="18" charset="0"/>
                        <a:ea typeface="Cambria Math" panose="02040503050406030204" pitchFamily="18" charset="0"/>
                      </a:rPr>
                      <m:t>𝑚𝑜𝑑</m:t>
                    </m:r>
                    <m:r>
                      <m:rPr>
                        <m:sty m:val="p"/>
                      </m:rPr>
                      <a:rPr lang="en-US" altLang="zh-CN" sz="2800" i="1" smtClean="0">
                        <a:latin typeface="Cambria Math" panose="02040503050406030204" pitchFamily="18" charset="0"/>
                        <a:ea typeface="Cambria Math" panose="02040503050406030204" pitchFamily="18" charset="0"/>
                      </a:rPr>
                      <m:t>Φ</m:t>
                    </m:r>
                    <m:d>
                      <m:dPr>
                        <m:ctrlPr>
                          <a:rPr lang="en-US" altLang="zh-CN" sz="2800" b="0" i="1" smtClean="0">
                            <a:latin typeface="Cambria Math" panose="02040503050406030204" pitchFamily="18" charset="0"/>
                            <a:ea typeface="Cambria Math" panose="02040503050406030204" pitchFamily="18" charset="0"/>
                          </a:rPr>
                        </m:ctrlPr>
                      </m:dPr>
                      <m:e>
                        <m:r>
                          <m:rPr>
                            <m:sty m:val="p"/>
                          </m:rPr>
                          <a:rPr lang="en-US" altLang="zh-CN" sz="2800" i="1">
                            <a:latin typeface="Cambria Math" panose="02040503050406030204" pitchFamily="18" charset="0"/>
                            <a:ea typeface="Cambria Math" panose="02040503050406030204" pitchFamily="18" charset="0"/>
                          </a:rPr>
                          <m:t>n</m:t>
                        </m:r>
                      </m:e>
                    </m:d>
                    <m:r>
                      <a:rPr lang="en-US" altLang="zh-CN" sz="2800" b="0" i="1" smtClean="0">
                        <a:latin typeface="Cambria Math" panose="02040503050406030204" pitchFamily="18" charset="0"/>
                        <a:ea typeface="Cambria Math" panose="02040503050406030204" pitchFamily="18" charset="0"/>
                      </a:rPr>
                      <m:t>,  </m:t>
                    </m:r>
                    <m:r>
                      <a:rPr lang="en-US" altLang="zh-CN" sz="2800" b="0" i="1" smtClean="0">
                        <a:latin typeface="Cambria Math" panose="02040503050406030204" pitchFamily="18" charset="0"/>
                        <a:ea typeface="Cambria Math" panose="02040503050406030204" pitchFamily="18" charset="0"/>
                      </a:rPr>
                      <m:t>𝑤h𝑒𝑟𝑒</m:t>
                    </m:r>
                    <m:r>
                      <a:rPr lang="en-US" altLang="zh-CN" sz="2800" b="0" i="1" smtClean="0">
                        <a:latin typeface="Cambria Math" panose="02040503050406030204" pitchFamily="18" charset="0"/>
                        <a:ea typeface="Cambria Math" panose="02040503050406030204" pitchFamily="18" charset="0"/>
                      </a:rPr>
                      <m:t> </m:t>
                    </m:r>
                    <m:r>
                      <m:rPr>
                        <m:sty m:val="p"/>
                      </m:rPr>
                      <a:rPr lang="en-US" altLang="zh-CN" sz="2800" i="1">
                        <a:solidFill>
                          <a:prstClr val="black"/>
                        </a:solidFill>
                        <a:latin typeface="Cambria Math" panose="02040503050406030204" pitchFamily="18" charset="0"/>
                        <a:ea typeface="Cambria Math" panose="02040503050406030204" pitchFamily="18" charset="0"/>
                      </a:rPr>
                      <m:t>Φ</m:t>
                    </m:r>
                    <m:d>
                      <m:dPr>
                        <m:ctrlPr>
                          <a:rPr lang="en-US" altLang="zh-CN" sz="2800" i="1">
                            <a:solidFill>
                              <a:prstClr val="black"/>
                            </a:solidFill>
                            <a:latin typeface="Cambria Math" panose="02040503050406030204" pitchFamily="18" charset="0"/>
                            <a:ea typeface="Cambria Math" panose="02040503050406030204" pitchFamily="18" charset="0"/>
                          </a:rPr>
                        </m:ctrlPr>
                      </m:dPr>
                      <m:e>
                        <m:r>
                          <m:rPr>
                            <m:sty m:val="p"/>
                          </m:rPr>
                          <a:rPr lang="en-US" altLang="zh-CN" sz="2800" i="1">
                            <a:solidFill>
                              <a:prstClr val="black"/>
                            </a:solidFill>
                            <a:latin typeface="Cambria Math" panose="02040503050406030204" pitchFamily="18" charset="0"/>
                            <a:ea typeface="Cambria Math" panose="02040503050406030204" pitchFamily="18" charset="0"/>
                          </a:rPr>
                          <m:t>n</m:t>
                        </m:r>
                      </m:e>
                    </m:d>
                    <m:r>
                      <a:rPr lang="en-US" altLang="zh-CN" sz="2800" b="0" i="1" smtClean="0">
                        <a:solidFill>
                          <a:prstClr val="black"/>
                        </a:solidFill>
                        <a:latin typeface="Cambria Math" panose="02040503050406030204" pitchFamily="18" charset="0"/>
                        <a:ea typeface="Cambria Math" panose="02040503050406030204" pitchFamily="18" charset="0"/>
                      </a:rPr>
                      <m:t>=</m:t>
                    </m:r>
                    <m:d>
                      <m:dPr>
                        <m:ctrlPr>
                          <a:rPr lang="en-US" altLang="zh-CN" sz="2800" b="0" i="1" smtClean="0">
                            <a:solidFill>
                              <a:prstClr val="black"/>
                            </a:solidFill>
                            <a:latin typeface="Cambria Math" panose="02040503050406030204" pitchFamily="18" charset="0"/>
                            <a:ea typeface="Cambria Math" panose="02040503050406030204" pitchFamily="18" charset="0"/>
                          </a:rPr>
                        </m:ctrlPr>
                      </m:dPr>
                      <m:e>
                        <m:r>
                          <a:rPr lang="en-US" altLang="zh-CN" sz="2800" b="0" i="1" smtClean="0">
                            <a:solidFill>
                              <a:prstClr val="black"/>
                            </a:solidFill>
                            <a:latin typeface="Cambria Math" panose="02040503050406030204" pitchFamily="18" charset="0"/>
                            <a:ea typeface="Cambria Math" panose="02040503050406030204" pitchFamily="18" charset="0"/>
                          </a:rPr>
                          <m:t>𝑝</m:t>
                        </m:r>
                        <m:r>
                          <a:rPr lang="en-US" altLang="zh-CN" sz="2800" b="0" i="1" smtClean="0">
                            <a:solidFill>
                              <a:prstClr val="black"/>
                            </a:solidFill>
                            <a:latin typeface="Cambria Math" panose="02040503050406030204" pitchFamily="18" charset="0"/>
                            <a:ea typeface="Cambria Math" panose="02040503050406030204" pitchFamily="18" charset="0"/>
                          </a:rPr>
                          <m:t>−1</m:t>
                        </m:r>
                      </m:e>
                    </m:d>
                    <m:d>
                      <m:dPr>
                        <m:ctrlPr>
                          <a:rPr lang="en-US" altLang="zh-CN" sz="2800" b="0" i="1" smtClean="0">
                            <a:solidFill>
                              <a:prstClr val="black"/>
                            </a:solidFill>
                            <a:latin typeface="Cambria Math" panose="02040503050406030204" pitchFamily="18" charset="0"/>
                            <a:ea typeface="Cambria Math" panose="02040503050406030204" pitchFamily="18" charset="0"/>
                          </a:rPr>
                        </m:ctrlPr>
                      </m:dPr>
                      <m:e>
                        <m:r>
                          <a:rPr lang="en-US" altLang="zh-CN" sz="2800" b="0" i="1" smtClean="0">
                            <a:solidFill>
                              <a:prstClr val="black"/>
                            </a:solidFill>
                            <a:latin typeface="Cambria Math" panose="02040503050406030204" pitchFamily="18" charset="0"/>
                            <a:ea typeface="Cambria Math" panose="02040503050406030204" pitchFamily="18" charset="0"/>
                          </a:rPr>
                          <m:t>𝑞</m:t>
                        </m:r>
                        <m:r>
                          <a:rPr lang="en-US" altLang="zh-CN" sz="2800" b="0" i="1" smtClean="0">
                            <a:solidFill>
                              <a:prstClr val="black"/>
                            </a:solidFill>
                            <a:latin typeface="Cambria Math" panose="02040503050406030204" pitchFamily="18" charset="0"/>
                            <a:ea typeface="Cambria Math" panose="02040503050406030204" pitchFamily="18" charset="0"/>
                          </a:rPr>
                          <m:t>−1</m:t>
                        </m:r>
                      </m:e>
                    </m:d>
                  </m:oMath>
                </a14:m>
                <a:endParaRPr lang="en-US" altLang="zh-CN" sz="2800" dirty="0"/>
              </a:p>
              <a:p>
                <a:r>
                  <a:rPr lang="en-US" altLang="zh-CN" sz="2800" i="1" dirty="0"/>
                  <a:t>e</a:t>
                </a:r>
                <a:r>
                  <a:rPr lang="en-US" altLang="zh-CN" sz="2800" dirty="0"/>
                  <a:t>: the public key; </a:t>
                </a:r>
                <a:r>
                  <a:rPr lang="en-US" altLang="zh-CN" sz="2800" i="1" dirty="0"/>
                  <a:t>d</a:t>
                </a:r>
                <a:r>
                  <a:rPr lang="en-US" altLang="zh-CN" sz="2800" dirty="0"/>
                  <a:t>: the secret key</a:t>
                </a:r>
              </a:p>
              <a:p>
                <a:r>
                  <a:rPr lang="en-US" altLang="zh-CN" sz="2800" i="1" dirty="0"/>
                  <a:t>n</a:t>
                </a:r>
                <a:r>
                  <a:rPr lang="en-US" altLang="zh-CN" sz="2800" dirty="0"/>
                  <a:t>: known; </a:t>
                </a:r>
                <a:r>
                  <a:rPr lang="en-US" altLang="zh-CN" sz="2800" i="1" dirty="0"/>
                  <a:t>p</a:t>
                </a:r>
                <a:r>
                  <a:rPr lang="en-US" altLang="zh-CN" sz="2800" dirty="0"/>
                  <a:t>, </a:t>
                </a:r>
                <a:r>
                  <a:rPr lang="en-US" altLang="zh-CN" sz="2800" i="1" dirty="0"/>
                  <a:t>q</a:t>
                </a:r>
                <a:r>
                  <a:rPr lang="en-US" altLang="zh-CN" sz="2800" dirty="0"/>
                  <a:t>: unknown</a:t>
                </a:r>
              </a:p>
              <a:p>
                <a:r>
                  <a:rPr lang="en-US" altLang="zh-CN" sz="2800" dirty="0"/>
                  <a:t>Encryption: </a:t>
                </a:r>
                <a14:m>
                  <m:oMath xmlns:m="http://schemas.openxmlformats.org/officeDocument/2006/math">
                    <m:r>
                      <m:rPr>
                        <m:sty m:val="p"/>
                      </m:rPr>
                      <a:rPr lang="en-US" altLang="zh-CN" sz="2800">
                        <a:latin typeface="Cambria Math" panose="02040503050406030204" pitchFamily="18" charset="0"/>
                      </a:rPr>
                      <m:t>c</m:t>
                    </m:r>
                    <m:r>
                      <a:rPr lang="en-US" altLang="zh-CN" sz="280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𝑚</m:t>
                        </m:r>
                      </m:e>
                      <m:sup>
                        <m:r>
                          <a:rPr lang="en-US" altLang="zh-CN" sz="2800" i="1">
                            <a:latin typeface="Cambria Math" panose="02040503050406030204" pitchFamily="18" charset="0"/>
                          </a:rPr>
                          <m:t>𝑒</m:t>
                        </m:r>
                      </m:sup>
                    </m:sSup>
                    <m:r>
                      <a:rPr lang="en-US" altLang="zh-CN" sz="2800" i="1">
                        <a:latin typeface="Cambria Math" panose="02040503050406030204" pitchFamily="18" charset="0"/>
                      </a:rPr>
                      <m:t> </m:t>
                    </m:r>
                    <m:r>
                      <a:rPr lang="en-US" altLang="zh-CN" sz="2800" i="1">
                        <a:latin typeface="Cambria Math" panose="02040503050406030204" pitchFamily="18" charset="0"/>
                      </a:rPr>
                      <m:t>𝑚𝑜𝑑</m:t>
                    </m:r>
                    <m:r>
                      <a:rPr lang="en-US" altLang="zh-CN" sz="2800" i="1">
                        <a:latin typeface="Cambria Math" panose="02040503050406030204" pitchFamily="18" charset="0"/>
                      </a:rPr>
                      <m:t> </m:t>
                    </m:r>
                    <m:r>
                      <a:rPr lang="en-US" altLang="zh-CN" sz="2800" i="1">
                        <a:latin typeface="Cambria Math" panose="02040503050406030204" pitchFamily="18" charset="0"/>
                      </a:rPr>
                      <m:t>𝑛</m:t>
                    </m:r>
                  </m:oMath>
                </a14:m>
                <a:endParaRPr lang="en-US" altLang="zh-CN" sz="2800" dirty="0"/>
              </a:p>
              <a:p>
                <a:pPr lvl="0"/>
                <a:r>
                  <a:rPr lang="en-US" altLang="zh-CN" sz="2800" dirty="0"/>
                  <a:t>Decryption: </a:t>
                </a:r>
                <a14:m>
                  <m:oMath xmlns:m="http://schemas.openxmlformats.org/officeDocument/2006/math">
                    <m:r>
                      <m:rPr>
                        <m:sty m:val="p"/>
                      </m:rPr>
                      <a:rPr lang="en-US" altLang="zh-CN" sz="2800">
                        <a:solidFill>
                          <a:prstClr val="black"/>
                        </a:solidFill>
                        <a:latin typeface="Cambria Math" panose="02040503050406030204" pitchFamily="18" charset="0"/>
                      </a:rPr>
                      <m:t>m</m:t>
                    </m:r>
                    <m:r>
                      <a:rPr lang="en-US" altLang="zh-CN" sz="2800">
                        <a:solidFill>
                          <a:prstClr val="black"/>
                        </a:solidFill>
                        <a:latin typeface="Cambria Math" panose="02040503050406030204" pitchFamily="18" charset="0"/>
                      </a:rPr>
                      <m:t>=</m:t>
                    </m:r>
                    <m:sSup>
                      <m:sSupPr>
                        <m:ctrlPr>
                          <a:rPr lang="en-US" altLang="zh-CN" sz="2800" i="1">
                            <a:solidFill>
                              <a:prstClr val="black"/>
                            </a:solidFill>
                            <a:latin typeface="Cambria Math" panose="02040503050406030204" pitchFamily="18" charset="0"/>
                          </a:rPr>
                        </m:ctrlPr>
                      </m:sSupPr>
                      <m:e>
                        <m:r>
                          <a:rPr lang="en-US" altLang="zh-CN" sz="2800" i="1">
                            <a:solidFill>
                              <a:prstClr val="black"/>
                            </a:solidFill>
                            <a:latin typeface="Cambria Math" panose="02040503050406030204" pitchFamily="18" charset="0"/>
                          </a:rPr>
                          <m:t>𝑐</m:t>
                        </m:r>
                      </m:e>
                      <m:sup>
                        <m:r>
                          <a:rPr lang="en-US" altLang="zh-CN" sz="2800" i="1">
                            <a:solidFill>
                              <a:prstClr val="black"/>
                            </a:solidFill>
                            <a:latin typeface="Cambria Math" panose="02040503050406030204" pitchFamily="18" charset="0"/>
                          </a:rPr>
                          <m:t>𝑑</m:t>
                        </m:r>
                      </m:sup>
                    </m:sSup>
                    <m:r>
                      <a:rPr lang="en-US" altLang="zh-CN" sz="2800" i="1">
                        <a:solidFill>
                          <a:prstClr val="black"/>
                        </a:solidFill>
                        <a:latin typeface="Cambria Math" panose="02040503050406030204" pitchFamily="18" charset="0"/>
                      </a:rPr>
                      <m:t> </m:t>
                    </m:r>
                    <m:r>
                      <a:rPr lang="en-US" altLang="zh-CN" sz="2800" i="1">
                        <a:solidFill>
                          <a:prstClr val="black"/>
                        </a:solidFill>
                        <a:latin typeface="Cambria Math" panose="02040503050406030204" pitchFamily="18" charset="0"/>
                      </a:rPr>
                      <m:t>𝑚𝑜𝑑</m:t>
                    </m:r>
                    <m:r>
                      <a:rPr lang="en-US" altLang="zh-CN" sz="2800" i="1">
                        <a:solidFill>
                          <a:prstClr val="black"/>
                        </a:solidFill>
                        <a:latin typeface="Cambria Math" panose="02040503050406030204" pitchFamily="18" charset="0"/>
                      </a:rPr>
                      <m:t> </m:t>
                    </m:r>
                    <m:r>
                      <a:rPr lang="en-US" altLang="zh-CN" sz="2800" i="1">
                        <a:solidFill>
                          <a:prstClr val="black"/>
                        </a:solidFill>
                        <a:latin typeface="Cambria Math" panose="02040503050406030204" pitchFamily="18" charset="0"/>
                      </a:rPr>
                      <m:t>𝑛</m:t>
                    </m:r>
                  </m:oMath>
                </a14:m>
                <a:endParaRPr lang="en-US" altLang="zh-CN" sz="2800" dirty="0">
                  <a:solidFill>
                    <a:prstClr val="black"/>
                  </a:solidFill>
                </a:endParaRPr>
              </a:p>
              <a:p>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758" y="1825624"/>
                <a:ext cx="8516829" cy="4698005"/>
              </a:xfrm>
              <a:blipFill>
                <a:blip r:embed="rId2"/>
                <a:stretch>
                  <a:fillRect l="-1432" t="-2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2590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sz="3800" b="1" dirty="0">
                <a:solidFill>
                  <a:prstClr val="black"/>
                </a:solidFill>
              </a:rPr>
              <a:t>Public-Key Encryption (RSA)</a:t>
            </a:r>
            <a:endParaRPr lang="zh-CN" altLang="en-US" sz="3800" dirty="0"/>
          </a:p>
        </p:txBody>
      </p:sp>
      <mc:AlternateContent xmlns:mc="http://schemas.openxmlformats.org/markup-compatibility/2006" xmlns:a14="http://schemas.microsoft.com/office/drawing/2010/main">
        <mc:Choice Requires="a14">
          <p:sp>
            <p:nvSpPr>
              <p:cNvPr id="4" name="文本框 3"/>
              <p:cNvSpPr txBox="1"/>
              <p:nvPr/>
            </p:nvSpPr>
            <p:spPr>
              <a:xfrm>
                <a:off x="1119116" y="2045033"/>
                <a:ext cx="686438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prstClr val="black"/>
                          </a:solidFill>
                          <a:latin typeface="Cambria Math" panose="02040503050406030204" pitchFamily="18" charset="0"/>
                        </a:rPr>
                        <m:t>𝑝</m:t>
                      </m:r>
                      <m:r>
                        <a:rPr lang="en-US" altLang="zh-CN" sz="2800" i="1" smtClean="0">
                          <a:solidFill>
                            <a:prstClr val="black"/>
                          </a:solidFill>
                          <a:latin typeface="Cambria Math" panose="02040503050406030204" pitchFamily="18" charset="0"/>
                        </a:rPr>
                        <m:t>=5, </m:t>
                      </m:r>
                      <m:r>
                        <a:rPr lang="en-US" altLang="zh-CN" sz="2800" i="1" smtClean="0">
                          <a:solidFill>
                            <a:prstClr val="black"/>
                          </a:solidFill>
                          <a:latin typeface="Cambria Math" panose="02040503050406030204" pitchFamily="18" charset="0"/>
                        </a:rPr>
                        <m:t>𝑞</m:t>
                      </m:r>
                      <m:r>
                        <a:rPr lang="en-US" altLang="zh-CN" sz="2800" i="1" smtClean="0">
                          <a:solidFill>
                            <a:prstClr val="black"/>
                          </a:solidFill>
                          <a:latin typeface="Cambria Math" panose="02040503050406030204" pitchFamily="18" charset="0"/>
                        </a:rPr>
                        <m:t>=7</m:t>
                      </m:r>
                    </m:oMath>
                  </m:oMathPara>
                </a14:m>
                <a:endParaRPr lang="zh-CN" altLang="en-US" sz="2800" dirty="0">
                  <a:solidFill>
                    <a:prstClr val="black"/>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119116" y="2045033"/>
                <a:ext cx="6864383" cy="523220"/>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119115" y="2698769"/>
                <a:ext cx="686438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prstClr val="black"/>
                          </a:solidFill>
                          <a:latin typeface="Cambria Math" panose="02040503050406030204" pitchFamily="18" charset="0"/>
                        </a:rPr>
                        <m:t>𝑛</m:t>
                      </m:r>
                      <m:r>
                        <a:rPr lang="en-US" altLang="zh-CN" sz="2800" i="1" smtClean="0">
                          <a:solidFill>
                            <a:prstClr val="black"/>
                          </a:solidFill>
                          <a:latin typeface="Cambria Math" panose="02040503050406030204" pitchFamily="18" charset="0"/>
                        </a:rPr>
                        <m:t>=</m:t>
                      </m:r>
                      <m:r>
                        <a:rPr lang="en-US" altLang="zh-CN" sz="2800" i="1" smtClean="0">
                          <a:solidFill>
                            <a:prstClr val="black"/>
                          </a:solidFill>
                          <a:latin typeface="Cambria Math" panose="02040503050406030204" pitchFamily="18" charset="0"/>
                        </a:rPr>
                        <m:t>𝑝</m:t>
                      </m:r>
                      <m:r>
                        <a:rPr lang="en-US" altLang="zh-CN" sz="2800" i="1" smtClean="0">
                          <a:solidFill>
                            <a:prstClr val="black"/>
                          </a:solidFill>
                          <a:latin typeface="Cambria Math" panose="02040503050406030204" pitchFamily="18" charset="0"/>
                        </a:rPr>
                        <m:t>∗ </m:t>
                      </m:r>
                      <m:r>
                        <a:rPr lang="en-US" altLang="zh-CN" sz="2800" i="1" smtClean="0">
                          <a:solidFill>
                            <a:prstClr val="black"/>
                          </a:solidFill>
                          <a:latin typeface="Cambria Math" panose="02040503050406030204" pitchFamily="18" charset="0"/>
                        </a:rPr>
                        <m:t>𝑞</m:t>
                      </m:r>
                      <m:r>
                        <a:rPr lang="en-US" altLang="zh-CN" sz="2800" i="1" smtClean="0">
                          <a:solidFill>
                            <a:prstClr val="black"/>
                          </a:solidFill>
                          <a:latin typeface="Cambria Math" panose="02040503050406030204" pitchFamily="18" charset="0"/>
                        </a:rPr>
                        <m:t>=35</m:t>
                      </m:r>
                    </m:oMath>
                  </m:oMathPara>
                </a14:m>
                <a:endParaRPr lang="zh-CN" altLang="en-US" sz="2800" dirty="0">
                  <a:solidFill>
                    <a:prstClr val="black"/>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119115" y="2698769"/>
                <a:ext cx="6864383"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3"/>
              <p:cNvSpPr txBox="1"/>
              <p:nvPr/>
            </p:nvSpPr>
            <p:spPr>
              <a:xfrm>
                <a:off x="1119115" y="3351072"/>
                <a:ext cx="686438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m:rPr>
                        <m:sty m:val="p"/>
                      </m:rPr>
                      <a:rPr lang="en-US" altLang="zh-CN" sz="2800" i="1" smtClean="0">
                        <a:solidFill>
                          <a:prstClr val="black"/>
                        </a:solidFill>
                        <a:latin typeface="Cambria Math" panose="02040503050406030204" pitchFamily="18" charset="0"/>
                      </a:rPr>
                      <m:t>Φ</m:t>
                    </m:r>
                    <m:d>
                      <m:dPr>
                        <m:ctrlPr>
                          <a:rPr lang="en-US" altLang="zh-CN" sz="2800" i="1" smtClean="0">
                            <a:solidFill>
                              <a:prstClr val="black"/>
                            </a:solidFill>
                            <a:latin typeface="Cambria Math" panose="02040503050406030204" pitchFamily="18" charset="0"/>
                          </a:rPr>
                        </m:ctrlPr>
                      </m:dPr>
                      <m:e>
                        <m:r>
                          <a:rPr lang="en-US" altLang="zh-CN" sz="2800" i="1" smtClean="0">
                            <a:solidFill>
                              <a:prstClr val="black"/>
                            </a:solidFill>
                            <a:latin typeface="Cambria Math" panose="02040503050406030204" pitchFamily="18" charset="0"/>
                          </a:rPr>
                          <m:t>𝑛</m:t>
                        </m:r>
                      </m:e>
                    </m:d>
                    <m:r>
                      <a:rPr lang="en-US" altLang="zh-CN" sz="2800" i="1" smtClean="0">
                        <a:solidFill>
                          <a:prstClr val="black"/>
                        </a:solidFill>
                        <a:latin typeface="Cambria Math" panose="02040503050406030204" pitchFamily="18" charset="0"/>
                      </a:rPr>
                      <m:t>=</m:t>
                    </m:r>
                    <m:d>
                      <m:dPr>
                        <m:ctrlPr>
                          <a:rPr lang="en-US" altLang="zh-CN" sz="2800" i="1" smtClean="0">
                            <a:solidFill>
                              <a:prstClr val="black"/>
                            </a:solidFill>
                            <a:latin typeface="Cambria Math" panose="02040503050406030204" pitchFamily="18" charset="0"/>
                          </a:rPr>
                        </m:ctrlPr>
                      </m:dPr>
                      <m:e>
                        <m:r>
                          <a:rPr lang="en-US" altLang="zh-CN" sz="2800" i="1" smtClean="0">
                            <a:solidFill>
                              <a:prstClr val="black"/>
                            </a:solidFill>
                            <a:latin typeface="Cambria Math" panose="02040503050406030204" pitchFamily="18" charset="0"/>
                          </a:rPr>
                          <m:t>𝑝</m:t>
                        </m:r>
                        <m:r>
                          <a:rPr lang="en-US" altLang="zh-CN" sz="2800" i="1" smtClean="0">
                            <a:solidFill>
                              <a:prstClr val="black"/>
                            </a:solidFill>
                            <a:latin typeface="Cambria Math" panose="02040503050406030204" pitchFamily="18" charset="0"/>
                          </a:rPr>
                          <m:t>−1</m:t>
                        </m:r>
                      </m:e>
                    </m:d>
                    <m:r>
                      <a:rPr lang="en-US" altLang="zh-CN" sz="2800" i="1" smtClean="0">
                        <a:solidFill>
                          <a:prstClr val="black"/>
                        </a:solidFill>
                        <a:latin typeface="Cambria Math" panose="02040503050406030204" pitchFamily="18" charset="0"/>
                      </a:rPr>
                      <m:t>∗</m:t>
                    </m:r>
                    <m:d>
                      <m:dPr>
                        <m:ctrlPr>
                          <a:rPr lang="en-US" altLang="zh-CN" sz="2800" i="1" smtClean="0">
                            <a:solidFill>
                              <a:prstClr val="black"/>
                            </a:solidFill>
                            <a:latin typeface="Cambria Math" panose="02040503050406030204" pitchFamily="18" charset="0"/>
                          </a:rPr>
                        </m:ctrlPr>
                      </m:dPr>
                      <m:e>
                        <m:r>
                          <a:rPr lang="en-US" altLang="zh-CN" sz="2800" i="1" smtClean="0">
                            <a:solidFill>
                              <a:prstClr val="black"/>
                            </a:solidFill>
                            <a:latin typeface="Cambria Math" panose="02040503050406030204" pitchFamily="18" charset="0"/>
                          </a:rPr>
                          <m:t>𝑞</m:t>
                        </m:r>
                        <m:r>
                          <a:rPr lang="en-US" altLang="zh-CN" sz="2800" i="1" smtClean="0">
                            <a:solidFill>
                              <a:prstClr val="black"/>
                            </a:solidFill>
                            <a:latin typeface="Cambria Math" panose="02040503050406030204" pitchFamily="18" charset="0"/>
                          </a:rPr>
                          <m:t>−1</m:t>
                        </m:r>
                      </m:e>
                    </m:d>
                    <m:r>
                      <a:rPr lang="en-US" altLang="zh-CN" sz="280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4</m:t>
                    </m:r>
                    <m:r>
                      <a:rPr lang="en-US" altLang="zh-CN" sz="2800" i="1" smtClean="0">
                        <a:solidFill>
                          <a:prstClr val="black"/>
                        </a:solidFill>
                        <a:latin typeface="Cambria Math" panose="02040503050406030204" pitchFamily="18" charset="0"/>
                      </a:rPr>
                      <m:t>∗</m:t>
                    </m:r>
                    <m:r>
                      <a:rPr lang="en-US" altLang="zh-CN" sz="2800" b="0" i="1" smtClean="0">
                        <a:solidFill>
                          <a:prstClr val="black"/>
                        </a:solidFill>
                        <a:latin typeface="Cambria Math" panose="02040503050406030204" pitchFamily="18" charset="0"/>
                      </a:rPr>
                      <m:t>6</m:t>
                    </m:r>
                    <m:r>
                      <a:rPr lang="en-US" altLang="zh-CN" sz="2800" i="1" smtClean="0">
                        <a:solidFill>
                          <a:prstClr val="black"/>
                        </a:solidFill>
                        <a:latin typeface="Cambria Math" panose="02040503050406030204" pitchFamily="18" charset="0"/>
                      </a:rPr>
                      <m:t>=2</m:t>
                    </m:r>
                  </m:oMath>
                </a14:m>
                <a:r>
                  <a:rPr lang="en-US" altLang="zh-CN" sz="2800" dirty="0">
                    <a:solidFill>
                      <a:prstClr val="black"/>
                    </a:solidFill>
                  </a:rPr>
                  <a:t>4</a:t>
                </a:r>
                <a:endParaRPr lang="zh-CN" altLang="en-US" sz="2800" dirty="0">
                  <a:solidFill>
                    <a:prstClr val="black"/>
                  </a:solidFill>
                </a:endParaRPr>
              </a:p>
            </p:txBody>
          </p:sp>
        </mc:Choice>
        <mc:Fallback xmlns="">
          <p:sp>
            <p:nvSpPr>
              <p:cNvPr id="6" name="文本框 3"/>
              <p:cNvSpPr txBox="1">
                <a:spLocks noRot="1" noChangeAspect="1" noMove="1" noResize="1" noEditPoints="1" noAdjustHandles="1" noChangeArrowheads="1" noChangeShapeType="1" noTextEdit="1"/>
              </p:cNvSpPr>
              <p:nvPr/>
            </p:nvSpPr>
            <p:spPr>
              <a:xfrm>
                <a:off x="1119115" y="3351072"/>
                <a:ext cx="6864383" cy="523220"/>
              </a:xfrm>
              <a:prstGeom prst="rect">
                <a:avLst/>
              </a:prstGeom>
              <a:blipFill rotWithShape="0">
                <a:blip r:embed="rId4"/>
                <a:stretch>
                  <a:fillRect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3"/>
              <p:cNvSpPr txBox="1"/>
              <p:nvPr/>
            </p:nvSpPr>
            <p:spPr>
              <a:xfrm>
                <a:off x="1119112" y="4003375"/>
                <a:ext cx="686438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800" i="1" smtClean="0">
                          <a:solidFill>
                            <a:prstClr val="black"/>
                          </a:solidFill>
                          <a:latin typeface="Cambria Math" panose="02040503050406030204" pitchFamily="18" charset="0"/>
                        </a:rPr>
                        <m:t>𝑒</m:t>
                      </m:r>
                      <m:r>
                        <a:rPr lang="en-US" altLang="zh-CN" sz="2800" i="1" smtClean="0">
                          <a:solidFill>
                            <a:prstClr val="black"/>
                          </a:solidFill>
                          <a:latin typeface="Cambria Math" panose="02040503050406030204" pitchFamily="18" charset="0"/>
                        </a:rPr>
                        <m:t>=29, </m:t>
                      </m:r>
                      <m:r>
                        <a:rPr lang="en-US" altLang="zh-CN" sz="2800" i="1" smtClean="0">
                          <a:solidFill>
                            <a:prstClr val="black"/>
                          </a:solidFill>
                          <a:latin typeface="Cambria Math" panose="02040503050406030204" pitchFamily="18" charset="0"/>
                        </a:rPr>
                        <m:t>𝑑</m:t>
                      </m:r>
                      <m:r>
                        <a:rPr lang="en-US" altLang="zh-CN" sz="2800" i="1" smtClean="0">
                          <a:solidFill>
                            <a:prstClr val="black"/>
                          </a:solidFill>
                          <a:latin typeface="Cambria Math" panose="02040503050406030204" pitchFamily="18" charset="0"/>
                        </a:rPr>
                        <m:t>=5</m:t>
                      </m:r>
                    </m:oMath>
                  </m:oMathPara>
                </a14:m>
                <a:endParaRPr lang="zh-CN" altLang="en-US" sz="2800" dirty="0">
                  <a:solidFill>
                    <a:prstClr val="black"/>
                  </a:solidFill>
                </a:endParaRPr>
              </a:p>
            </p:txBody>
          </p:sp>
        </mc:Choice>
        <mc:Fallback xmlns="">
          <p:sp>
            <p:nvSpPr>
              <p:cNvPr id="7" name="文本框 3"/>
              <p:cNvSpPr txBox="1">
                <a:spLocks noRot="1" noChangeAspect="1" noMove="1" noResize="1" noEditPoints="1" noAdjustHandles="1" noChangeArrowheads="1" noChangeShapeType="1" noTextEdit="1"/>
              </p:cNvSpPr>
              <p:nvPr/>
            </p:nvSpPr>
            <p:spPr>
              <a:xfrm>
                <a:off x="1119112" y="4003375"/>
                <a:ext cx="6864383"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3"/>
              <p:cNvSpPr txBox="1"/>
              <p:nvPr/>
            </p:nvSpPr>
            <p:spPr>
              <a:xfrm>
                <a:off x="1119111" y="4654245"/>
                <a:ext cx="686438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prstClr val="black"/>
                    </a:solidFill>
                    <a:latin typeface="Times New Roman" panose="02020603050405020304" pitchFamily="18" charset="0"/>
                    <a:cs typeface="Times New Roman" panose="02020603050405020304" pitchFamily="18" charset="0"/>
                  </a:rPr>
                  <a:t>Public key:</a:t>
                </a:r>
                <a14:m>
                  <m:oMath xmlns:m="http://schemas.openxmlformats.org/officeDocument/2006/math">
                    <m:r>
                      <a:rPr lang="en-US" altLang="zh-CN" sz="2800" smtClean="0">
                        <a:solidFill>
                          <a:prstClr val="black"/>
                        </a:solidFill>
                        <a:latin typeface="Cambria Math" panose="02040503050406030204" pitchFamily="18" charset="0"/>
                      </a:rPr>
                      <m:t> </m:t>
                    </m:r>
                    <m:r>
                      <a:rPr lang="en-US" altLang="zh-CN" sz="2800" i="1">
                        <a:solidFill>
                          <a:prstClr val="black"/>
                        </a:solidFill>
                        <a:latin typeface="Cambria Math" panose="02040503050406030204" pitchFamily="18" charset="0"/>
                      </a:rPr>
                      <m:t>𝑝</m:t>
                    </m:r>
                    <m:r>
                      <a:rPr lang="en-US" altLang="zh-CN" sz="2800" i="1" smtClean="0">
                        <a:solidFill>
                          <a:prstClr val="black"/>
                        </a:solidFill>
                        <a:latin typeface="Cambria Math" panose="02040503050406030204" pitchFamily="18" charset="0"/>
                      </a:rPr>
                      <m:t>(</m:t>
                    </m:r>
                    <m:r>
                      <a:rPr lang="en-US" altLang="zh-CN" sz="2800" i="1" smtClean="0">
                        <a:solidFill>
                          <a:prstClr val="black"/>
                        </a:solidFill>
                        <a:latin typeface="Cambria Math" panose="02040503050406030204" pitchFamily="18" charset="0"/>
                      </a:rPr>
                      <m:t>𝑒</m:t>
                    </m:r>
                    <m:r>
                      <a:rPr lang="en-US" altLang="zh-CN" sz="2800" i="1" smtClean="0">
                        <a:solidFill>
                          <a:prstClr val="black"/>
                        </a:solidFill>
                        <a:latin typeface="Cambria Math" panose="02040503050406030204" pitchFamily="18" charset="0"/>
                      </a:rPr>
                      <m:t>,</m:t>
                    </m:r>
                    <m:r>
                      <a:rPr lang="en-US" altLang="zh-CN" sz="2800" i="1" smtClean="0">
                        <a:solidFill>
                          <a:prstClr val="black"/>
                        </a:solidFill>
                        <a:latin typeface="Cambria Math" panose="02040503050406030204" pitchFamily="18" charset="0"/>
                      </a:rPr>
                      <m:t>𝑛</m:t>
                    </m:r>
                    <m:r>
                      <a:rPr lang="en-US" altLang="zh-CN" sz="2800" i="1" smtClean="0">
                        <a:solidFill>
                          <a:prstClr val="black"/>
                        </a:solidFill>
                        <a:latin typeface="Cambria Math" panose="02040503050406030204" pitchFamily="18" charset="0"/>
                      </a:rPr>
                      <m:t>)=(29,35)</m:t>
                    </m:r>
                  </m:oMath>
                </a14:m>
                <a:r>
                  <a:rPr lang="en-US" altLang="zh-CN" sz="2800" dirty="0">
                    <a:solidFill>
                      <a:prstClr val="black"/>
                    </a:solidFill>
                  </a:rPr>
                  <a:t> </a:t>
                </a:r>
                <a:endParaRPr lang="zh-CN" altLang="en-US" sz="2800" dirty="0">
                  <a:solidFill>
                    <a:prstClr val="black"/>
                  </a:solidFill>
                </a:endParaRPr>
              </a:p>
            </p:txBody>
          </p:sp>
        </mc:Choice>
        <mc:Fallback xmlns="">
          <p:sp>
            <p:nvSpPr>
              <p:cNvPr id="8" name="文本框 3"/>
              <p:cNvSpPr txBox="1">
                <a:spLocks noRot="1" noChangeAspect="1" noMove="1" noResize="1" noEditPoints="1" noAdjustHandles="1" noChangeArrowheads="1" noChangeShapeType="1" noTextEdit="1"/>
              </p:cNvSpPr>
              <p:nvPr/>
            </p:nvSpPr>
            <p:spPr>
              <a:xfrm>
                <a:off x="1119111" y="4654245"/>
                <a:ext cx="6864383" cy="523220"/>
              </a:xfrm>
              <a:prstGeom prst="rect">
                <a:avLst/>
              </a:prstGeom>
              <a:blipFill rotWithShape="0">
                <a:blip r:embed="rId6"/>
                <a:stretch>
                  <a:fillRect t="-12791" b="-30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3"/>
              <p:cNvSpPr txBox="1"/>
              <p:nvPr/>
            </p:nvSpPr>
            <p:spPr>
              <a:xfrm>
                <a:off x="1119111" y="5307981"/>
                <a:ext cx="686438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prstClr val="black"/>
                    </a:solidFill>
                    <a:latin typeface="Times New Roman" panose="02020603050405020304" pitchFamily="18" charset="0"/>
                    <a:cs typeface="Times New Roman" panose="02020603050405020304" pitchFamily="18" charset="0"/>
                  </a:rPr>
                  <a:t>Secret key:</a:t>
                </a:r>
                <a14:m>
                  <m:oMath xmlns:m="http://schemas.openxmlformats.org/officeDocument/2006/math">
                    <m:r>
                      <a:rPr lang="en-US" altLang="zh-CN" sz="2800" smtClean="0">
                        <a:solidFill>
                          <a:prstClr val="black"/>
                        </a:solidFill>
                        <a:latin typeface="Cambria Math" panose="02040503050406030204" pitchFamily="18" charset="0"/>
                      </a:rPr>
                      <m:t> </m:t>
                    </m:r>
                    <m:r>
                      <a:rPr lang="en-US" altLang="zh-CN" sz="2800" i="1">
                        <a:solidFill>
                          <a:prstClr val="black"/>
                        </a:solidFill>
                        <a:latin typeface="Cambria Math" panose="02040503050406030204" pitchFamily="18" charset="0"/>
                      </a:rPr>
                      <m:t>𝑝</m:t>
                    </m:r>
                    <m:r>
                      <a:rPr lang="en-US" altLang="zh-CN" sz="2800" i="1" smtClean="0">
                        <a:solidFill>
                          <a:prstClr val="black"/>
                        </a:solidFill>
                        <a:latin typeface="Cambria Math" panose="02040503050406030204" pitchFamily="18" charset="0"/>
                      </a:rPr>
                      <m:t>(</m:t>
                    </m:r>
                    <m:r>
                      <a:rPr lang="en-US" altLang="zh-CN" sz="2800" i="1" smtClean="0">
                        <a:solidFill>
                          <a:prstClr val="black"/>
                        </a:solidFill>
                        <a:latin typeface="Cambria Math" panose="02040503050406030204" pitchFamily="18" charset="0"/>
                      </a:rPr>
                      <m:t>𝑑</m:t>
                    </m:r>
                    <m:r>
                      <a:rPr lang="en-US" altLang="zh-CN" sz="2800" i="1" smtClean="0">
                        <a:solidFill>
                          <a:prstClr val="black"/>
                        </a:solidFill>
                        <a:latin typeface="Cambria Math" panose="02040503050406030204" pitchFamily="18" charset="0"/>
                      </a:rPr>
                      <m:t>,</m:t>
                    </m:r>
                    <m:r>
                      <a:rPr lang="en-US" altLang="zh-CN" sz="2800" i="1" smtClean="0">
                        <a:solidFill>
                          <a:prstClr val="black"/>
                        </a:solidFill>
                        <a:latin typeface="Cambria Math" panose="02040503050406030204" pitchFamily="18" charset="0"/>
                      </a:rPr>
                      <m:t>𝑛</m:t>
                    </m:r>
                    <m:r>
                      <a:rPr lang="en-US" altLang="zh-CN" sz="2800" i="1" smtClean="0">
                        <a:solidFill>
                          <a:prstClr val="black"/>
                        </a:solidFill>
                        <a:latin typeface="Cambria Math" panose="02040503050406030204" pitchFamily="18" charset="0"/>
                      </a:rPr>
                      <m:t>)=(5,35)</m:t>
                    </m:r>
                  </m:oMath>
                </a14:m>
                <a:r>
                  <a:rPr lang="en-US" altLang="zh-CN" sz="2800" dirty="0">
                    <a:solidFill>
                      <a:prstClr val="black"/>
                    </a:solidFill>
                  </a:rPr>
                  <a:t> </a:t>
                </a:r>
                <a:endParaRPr lang="zh-CN" altLang="en-US" sz="2800" dirty="0">
                  <a:solidFill>
                    <a:prstClr val="black"/>
                  </a:solidFill>
                </a:endParaRPr>
              </a:p>
            </p:txBody>
          </p:sp>
        </mc:Choice>
        <mc:Fallback xmlns="">
          <p:sp>
            <p:nvSpPr>
              <p:cNvPr id="10" name="文本框 3"/>
              <p:cNvSpPr txBox="1">
                <a:spLocks noRot="1" noChangeAspect="1" noMove="1" noResize="1" noEditPoints="1" noAdjustHandles="1" noChangeArrowheads="1" noChangeShapeType="1" noTextEdit="1"/>
              </p:cNvSpPr>
              <p:nvPr/>
            </p:nvSpPr>
            <p:spPr>
              <a:xfrm>
                <a:off x="1119111" y="5307981"/>
                <a:ext cx="6864383" cy="523220"/>
              </a:xfrm>
              <a:prstGeom prst="rect">
                <a:avLst/>
              </a:prstGeom>
              <a:blipFill rotWithShape="0">
                <a:blip r:embed="rId7"/>
                <a:stretch>
                  <a:fillRect t="-13953" b="-30233"/>
                </a:stretch>
              </a:blipFill>
            </p:spPr>
            <p:txBody>
              <a:bodyPr/>
              <a:lstStyle/>
              <a:p>
                <a:r>
                  <a:rPr lang="zh-CN" altLang="en-US">
                    <a:noFill/>
                  </a:rPr>
                  <a:t> </a:t>
                </a:r>
              </a:p>
            </p:txBody>
          </p:sp>
        </mc:Fallback>
      </mc:AlternateContent>
      <p:sp>
        <p:nvSpPr>
          <p:cNvPr id="9" name="文本框 3"/>
          <p:cNvSpPr txBox="1"/>
          <p:nvPr/>
        </p:nvSpPr>
        <p:spPr>
          <a:xfrm>
            <a:off x="1119110" y="5957418"/>
            <a:ext cx="686438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prstClr val="black"/>
                </a:solidFill>
                <a:latin typeface="Times New Roman" panose="02020603050405020304" pitchFamily="18" charset="0"/>
                <a:cs typeface="Times New Roman" panose="02020603050405020304" pitchFamily="18" charset="0"/>
              </a:rPr>
              <a:t>【Practice】 try cleartext: 3</a:t>
            </a:r>
            <a:endParaRPr lang="zh-CN" altLang="en-US" sz="2800" dirty="0">
              <a:solidFill>
                <a:prstClr val="black"/>
              </a:solidFill>
            </a:endParaRPr>
          </a:p>
        </p:txBody>
      </p:sp>
    </p:spTree>
    <p:extLst>
      <p:ext uri="{BB962C8B-B14F-4D97-AF65-F5344CB8AC3E}">
        <p14:creationId xmlns:p14="http://schemas.microsoft.com/office/powerpoint/2010/main" val="218888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5D5A3-693C-4DBC-ACA3-16E5EBB2E56C}"/>
              </a:ext>
            </a:extLst>
          </p:cNvPr>
          <p:cNvSpPr>
            <a:spLocks noGrp="1"/>
          </p:cNvSpPr>
          <p:nvPr>
            <p:ph type="title"/>
          </p:nvPr>
        </p:nvSpPr>
        <p:spPr/>
        <p:txBody>
          <a:bodyPr/>
          <a:lstStyle/>
          <a:p>
            <a:endParaRPr lang="zh-CN" altLang="en-US"/>
          </a:p>
        </p:txBody>
      </p:sp>
      <p:pic>
        <p:nvPicPr>
          <p:cNvPr id="4" name="Public Key Encryption (Asymmetric Key Encryption)">
            <a:hlinkClick r:id="" action="ppaction://media"/>
            <a:extLst>
              <a:ext uri="{FF2B5EF4-FFF2-40B4-BE49-F238E27FC236}">
                <a16:creationId xmlns:a16="http://schemas.microsoft.com/office/drawing/2014/main" id="{63C80CCB-C646-4324-9A6A-E1C957A4B9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8719" y="219849"/>
            <a:ext cx="8775420" cy="4932013"/>
          </a:xfrm>
        </p:spPr>
      </p:pic>
    </p:spTree>
    <p:extLst>
      <p:ext uri="{BB962C8B-B14F-4D97-AF65-F5344CB8AC3E}">
        <p14:creationId xmlns:p14="http://schemas.microsoft.com/office/powerpoint/2010/main" val="124369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3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FC523F23-3319-4DC1-BD0F-DA1742E825D3}"/>
              </a:ext>
            </a:extLst>
          </p:cNvPr>
          <p:cNvSpPr>
            <a:spLocks noGrp="1"/>
          </p:cNvSpPr>
          <p:nvPr>
            <p:ph type="sldNum" sz="quarter" idx="12"/>
          </p:nvPr>
        </p:nvSpPr>
        <p:spPr/>
        <p:txBody>
          <a:bodyPr/>
          <a:lstStyle/>
          <a:p>
            <a:fld id="{22A87914-6D01-43E5-8705-983B6791C338}" type="slidenum">
              <a:rPr lang="zh-CN" altLang="en-US"/>
              <a:pPr/>
              <a:t>37</a:t>
            </a:fld>
            <a:endParaRPr lang="en-US" altLang="zh-CN"/>
          </a:p>
        </p:txBody>
      </p:sp>
      <p:sp>
        <p:nvSpPr>
          <p:cNvPr id="11266" name="Rectangle 2">
            <a:extLst>
              <a:ext uri="{FF2B5EF4-FFF2-40B4-BE49-F238E27FC236}">
                <a16:creationId xmlns:a16="http://schemas.microsoft.com/office/drawing/2014/main" id="{6AE27774-805C-4D65-8D59-10880FD47F40}"/>
              </a:ext>
            </a:extLst>
          </p:cNvPr>
          <p:cNvSpPr>
            <a:spLocks noGrp="1" noChangeArrowheads="1"/>
          </p:cNvSpPr>
          <p:nvPr>
            <p:ph type="title"/>
          </p:nvPr>
        </p:nvSpPr>
        <p:spPr>
          <a:xfrm>
            <a:off x="534194" y="0"/>
            <a:ext cx="7772400" cy="1143000"/>
          </a:xfrm>
        </p:spPr>
        <p:txBody>
          <a:bodyPr>
            <a:normAutofit/>
          </a:bodyPr>
          <a:lstStyle/>
          <a:p>
            <a:pPr algn="ctr"/>
            <a:r>
              <a:rPr lang="en-US" altLang="zh-CN" sz="3800" b="1" dirty="0"/>
              <a:t>Digital Signatures</a:t>
            </a:r>
          </a:p>
        </p:txBody>
      </p:sp>
      <p:sp>
        <p:nvSpPr>
          <p:cNvPr id="11267" name="Rectangle 3">
            <a:extLst>
              <a:ext uri="{FF2B5EF4-FFF2-40B4-BE49-F238E27FC236}">
                <a16:creationId xmlns:a16="http://schemas.microsoft.com/office/drawing/2014/main" id="{4E4FD9B2-2E88-452E-B70F-A1E9D06BEE55}"/>
              </a:ext>
            </a:extLst>
          </p:cNvPr>
          <p:cNvSpPr>
            <a:spLocks noGrp="1" noChangeArrowheads="1"/>
          </p:cNvSpPr>
          <p:nvPr>
            <p:ph type="body" idx="1"/>
          </p:nvPr>
        </p:nvSpPr>
        <p:spPr>
          <a:xfrm>
            <a:off x="645677" y="4760912"/>
            <a:ext cx="7973296" cy="1810969"/>
          </a:xfrm>
        </p:spPr>
        <p:txBody>
          <a:bodyPr>
            <a:normAutofit/>
          </a:bodyPr>
          <a:lstStyle/>
          <a:p>
            <a:pPr marL="0" indent="0">
              <a:buNone/>
            </a:pPr>
            <a:r>
              <a:rPr lang="en-US" altLang="zh-CN" dirty="0"/>
              <a:t>Step 1</a:t>
            </a:r>
            <a:r>
              <a:rPr lang="zh-CN" altLang="en-US" dirty="0"/>
              <a:t>）</a:t>
            </a:r>
            <a:r>
              <a:rPr lang="en-US" altLang="zh-CN" dirty="0"/>
              <a:t>Sender  publics the encryption key</a:t>
            </a:r>
            <a:r>
              <a:rPr lang="zh-CN" altLang="en-US" dirty="0"/>
              <a:t> </a:t>
            </a:r>
            <a:r>
              <a:rPr lang="en-US" altLang="zh-CN" dirty="0"/>
              <a:t>and</a:t>
            </a:r>
            <a:r>
              <a:rPr lang="zh-CN" altLang="en-US" dirty="0"/>
              <a:t> </a:t>
            </a:r>
            <a:r>
              <a:rPr lang="en-US" altLang="zh-CN" dirty="0"/>
              <a:t>uses</a:t>
            </a:r>
            <a:r>
              <a:rPr lang="zh-CN" altLang="en-US" dirty="0"/>
              <a:t> </a:t>
            </a:r>
            <a:r>
              <a:rPr lang="en-US" altLang="zh-CN" dirty="0"/>
              <a:t>the</a:t>
            </a:r>
            <a:r>
              <a:rPr lang="zh-CN" altLang="en-US" dirty="0"/>
              <a:t> </a:t>
            </a:r>
            <a:r>
              <a:rPr lang="en-US" altLang="zh-CN" dirty="0"/>
              <a:t>decryption</a:t>
            </a:r>
            <a:r>
              <a:rPr lang="zh-CN" altLang="en-US" dirty="0"/>
              <a:t> </a:t>
            </a:r>
            <a:r>
              <a:rPr lang="en-US" altLang="zh-CN" dirty="0"/>
              <a:t>key</a:t>
            </a:r>
            <a:r>
              <a:rPr lang="zh-CN" altLang="en-US" dirty="0"/>
              <a:t> </a:t>
            </a:r>
            <a:r>
              <a:rPr lang="en-US" altLang="zh-CN" dirty="0"/>
              <a:t>to</a:t>
            </a:r>
            <a:r>
              <a:rPr lang="zh-CN" altLang="en-US" dirty="0"/>
              <a:t> </a:t>
            </a:r>
            <a:r>
              <a:rPr lang="en-US" altLang="zh-CN" dirty="0"/>
              <a:t>encode</a:t>
            </a:r>
            <a:r>
              <a:rPr lang="zh-CN" altLang="en-US" dirty="0"/>
              <a:t> </a:t>
            </a:r>
            <a:r>
              <a:rPr lang="en-US" altLang="zh-CN" dirty="0"/>
              <a:t>the</a:t>
            </a:r>
            <a:r>
              <a:rPr lang="zh-CN" altLang="en-US" dirty="0"/>
              <a:t> </a:t>
            </a:r>
            <a:r>
              <a:rPr lang="en-US" altLang="zh-CN" dirty="0"/>
              <a:t>hash</a:t>
            </a:r>
            <a:r>
              <a:rPr lang="zh-CN" altLang="en-US" dirty="0"/>
              <a:t> </a:t>
            </a:r>
            <a:r>
              <a:rPr lang="en-US" altLang="zh-CN" dirty="0"/>
              <a:t>value D</a:t>
            </a:r>
            <a:r>
              <a:rPr lang="zh-CN" altLang="en-US" dirty="0"/>
              <a:t>；</a:t>
            </a:r>
            <a:endParaRPr lang="en-US" altLang="zh-CN" dirty="0"/>
          </a:p>
          <a:p>
            <a:pPr marL="0" indent="0">
              <a:buNone/>
            </a:pPr>
            <a:r>
              <a:rPr lang="en-US" altLang="zh-CN" dirty="0"/>
              <a:t>Step 2</a:t>
            </a:r>
            <a:r>
              <a:rPr lang="zh-CN" altLang="en-US" dirty="0"/>
              <a:t>）</a:t>
            </a:r>
            <a:r>
              <a:rPr lang="en-US" altLang="zh-CN" dirty="0"/>
              <a:t>Receiver use the encryption key decode D and compare it with the calculated hash value. If the value are consistent, then accept.</a:t>
            </a:r>
            <a:endParaRPr lang="zh-CN" altLang="en-US" dirty="0"/>
          </a:p>
        </p:txBody>
      </p:sp>
      <p:pic>
        <p:nvPicPr>
          <p:cNvPr id="11271" name="Picture 7">
            <a:extLst>
              <a:ext uri="{FF2B5EF4-FFF2-40B4-BE49-F238E27FC236}">
                <a16:creationId xmlns:a16="http://schemas.microsoft.com/office/drawing/2014/main" id="{2A45D19F-2B8D-4F95-B839-17D435D05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94" y="1595437"/>
            <a:ext cx="8196262" cy="271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2" name="Text Box 8">
            <a:extLst>
              <a:ext uri="{FF2B5EF4-FFF2-40B4-BE49-F238E27FC236}">
                <a16:creationId xmlns:a16="http://schemas.microsoft.com/office/drawing/2014/main" id="{D6FDEAF1-63AC-4BE8-ACEC-93384193303B}"/>
              </a:ext>
            </a:extLst>
          </p:cNvPr>
          <p:cNvSpPr txBox="1">
            <a:spLocks noChangeArrowheads="1"/>
          </p:cNvSpPr>
          <p:nvPr/>
        </p:nvSpPr>
        <p:spPr bwMode="auto">
          <a:xfrm>
            <a:off x="7488129" y="4187455"/>
            <a:ext cx="1028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600" b="1">
                <a:latin typeface="Tahoma" panose="020B0604030504040204" pitchFamily="34" charset="0"/>
                <a:ea typeface="宋体" panose="02010600030101010101" pitchFamily="2" charset="-122"/>
              </a:rPr>
              <a:t>(</a:t>
            </a:r>
            <a:r>
              <a:rPr lang="en-US" altLang="zh-CN" sz="1600" b="1">
                <a:latin typeface="Tahoma" panose="020B0604030504040204" pitchFamily="34" charset="0"/>
                <a:ea typeface="宋体" panose="02010600030101010101" pitchFamily="2" charset="-122"/>
              </a:rPr>
              <a:t>b)</a:t>
            </a:r>
          </a:p>
        </p:txBody>
      </p:sp>
    </p:spTree>
    <p:extLst>
      <p:ext uri="{BB962C8B-B14F-4D97-AF65-F5344CB8AC3E}">
        <p14:creationId xmlns:p14="http://schemas.microsoft.com/office/powerpoint/2010/main" val="1687341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13351-9B49-46FE-AE3C-752F57C96724}"/>
              </a:ext>
            </a:extLst>
          </p:cNvPr>
          <p:cNvSpPr>
            <a:spLocks noGrp="1"/>
          </p:cNvSpPr>
          <p:nvPr>
            <p:ph type="title"/>
          </p:nvPr>
        </p:nvSpPr>
        <p:spPr/>
        <p:txBody>
          <a:bodyPr/>
          <a:lstStyle/>
          <a:p>
            <a:endParaRPr lang="zh-CN" altLang="en-US"/>
          </a:p>
        </p:txBody>
      </p:sp>
      <p:pic>
        <p:nvPicPr>
          <p:cNvPr id="4" name="What is digital signature">
            <a:hlinkClick r:id="" action="ppaction://media"/>
            <a:extLst>
              <a:ext uri="{FF2B5EF4-FFF2-40B4-BE49-F238E27FC236}">
                <a16:creationId xmlns:a16="http://schemas.microsoft.com/office/drawing/2014/main" id="{3E24AEA1-F11F-4408-B525-D5AB2CFE3B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756" y="242462"/>
            <a:ext cx="8893917" cy="4998611"/>
          </a:xfrm>
        </p:spPr>
      </p:pic>
    </p:spTree>
    <p:extLst>
      <p:ext uri="{BB962C8B-B14F-4D97-AF65-F5344CB8AC3E}">
        <p14:creationId xmlns:p14="http://schemas.microsoft.com/office/powerpoint/2010/main" val="218183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12E278-8CE5-41BC-A0DD-071ADF1E13EF}"/>
              </a:ext>
            </a:extLst>
          </p:cNvPr>
          <p:cNvSpPr txBox="1"/>
          <p:nvPr>
            <p:custDataLst>
              <p:tags r:id="rId2"/>
            </p:custDataLst>
          </p:nvPr>
        </p:nvSpPr>
        <p:spPr>
          <a:xfrm>
            <a:off x="329834" y="680720"/>
            <a:ext cx="8485919"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Please compare the difference between symmetric encryption algorithm and asymmetric encryption algorithm from multiple perspectives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矩形: 圆角 6">
            <a:extLst>
              <a:ext uri="{FF2B5EF4-FFF2-40B4-BE49-F238E27FC236}">
                <a16:creationId xmlns:a16="http://schemas.microsoft.com/office/drawing/2014/main" id="{B2FF29B6-EFCE-4B5F-9363-F57596AB6EA4}"/>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7E6C43A5-D8CA-46D8-9178-DFD0A5C172CE}"/>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5C307E8C-3ED5-44E2-9452-1EC90C246F07}"/>
              </a:ext>
            </a:extLst>
          </p:cNvPr>
          <p:cNvGrpSpPr/>
          <p:nvPr>
            <p:custDataLst>
              <p:tags r:id="rId5"/>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1A11DCCD-F3C3-42E3-8CB1-5FE23DA9CB05}"/>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B548E6C4-E3FF-4DEB-B877-8ED0FBEE417D}"/>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ED69D09C-3FEF-4153-9241-4F02E16C96DB}"/>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C00578E3-B0DA-48B2-ACD6-BD50CD9C03F9}"/>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CA2D4E4A-6775-4F21-A315-E54B8FBC98E6}"/>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06453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6FE84C8A-F4D9-4BAC-AC8F-D5B530260314}" type="slidenum">
              <a:rPr lang="en-US" altLang="zh-CN" sz="1400">
                <a:latin typeface="Times New Roman" panose="02020603050405020304" pitchFamily="18" charset="0"/>
              </a:rPr>
              <a:pPr algn="r" eaLnBrk="1" hangingPunct="1"/>
              <a:t>4</a:t>
            </a:fld>
            <a:endParaRPr lang="zh-CN" altLang="en-US" sz="1400">
              <a:latin typeface="Times New Roman" panose="02020603050405020304" pitchFamily="18" charset="0"/>
            </a:endParaRPr>
          </a:p>
        </p:txBody>
      </p:sp>
      <p:sp>
        <p:nvSpPr>
          <p:cNvPr id="71683" name="Rectangle 2"/>
          <p:cNvSpPr>
            <a:spLocks noGrp="1" noChangeArrowheads="1"/>
          </p:cNvSpPr>
          <p:nvPr>
            <p:ph type="title" idx="4294967295"/>
          </p:nvPr>
        </p:nvSpPr>
        <p:spPr>
          <a:xfrm>
            <a:off x="718549" y="136513"/>
            <a:ext cx="7888070" cy="1007231"/>
          </a:xfrm>
        </p:spPr>
        <p:txBody>
          <a:bodyPr>
            <a:normAutofit/>
          </a:bodyPr>
          <a:lstStyle/>
          <a:p>
            <a:pPr algn="ctr">
              <a:lnSpc>
                <a:spcPct val="150000"/>
              </a:lnSpc>
            </a:pPr>
            <a:r>
              <a:rPr lang="en-US" altLang="zh-CN" sz="4000" dirty="0">
                <a:latin typeface="微软雅黑" panose="020B0503020204020204" pitchFamily="34" charset="-122"/>
                <a:ea typeface="微软雅黑" panose="020B0503020204020204" pitchFamily="34" charset="-122"/>
              </a:rPr>
              <a:t>Block cache</a:t>
            </a:r>
          </a:p>
        </p:txBody>
      </p:sp>
      <p:sp>
        <p:nvSpPr>
          <p:cNvPr id="59396" name="Rectangle 3"/>
          <p:cNvSpPr>
            <a:spLocks noGrp="1" noChangeArrowheads="1"/>
          </p:cNvSpPr>
          <p:nvPr>
            <p:ph type="body" idx="4294967295"/>
          </p:nvPr>
        </p:nvSpPr>
        <p:spPr>
          <a:xfrm>
            <a:off x="223641" y="1189037"/>
            <a:ext cx="8698305" cy="5338763"/>
          </a:xfrm>
        </p:spPr>
        <p:txBody>
          <a:bodyPr/>
          <a:lstStyle/>
          <a:p>
            <a:pPr eaLnBrk="1" hangingPunct="1">
              <a:buFont typeface="Wingdings" panose="05000000000000000000" pitchFamily="2" charset="2"/>
              <a:buChar char="l"/>
            </a:pPr>
            <a:r>
              <a:rPr lang="en-US" altLang="zh-CN" sz="2800" dirty="0"/>
              <a:t>A </a:t>
            </a:r>
            <a:r>
              <a:rPr lang="en-US" altLang="zh-CN" sz="2800" b="1" dirty="0">
                <a:solidFill>
                  <a:srgbClr val="FF0000"/>
                </a:solidFill>
              </a:rPr>
              <a:t>block cache </a:t>
            </a:r>
            <a:r>
              <a:rPr lang="en-US" altLang="zh-CN" sz="2800" dirty="0"/>
              <a:t>or </a:t>
            </a:r>
            <a:r>
              <a:rPr lang="en-US" altLang="zh-CN" sz="2800" b="1" dirty="0">
                <a:solidFill>
                  <a:srgbClr val="FF0000"/>
                </a:solidFill>
              </a:rPr>
              <a:t>buffer cach</a:t>
            </a:r>
            <a:r>
              <a:rPr lang="en-US" altLang="zh-CN" sz="2800" dirty="0">
                <a:solidFill>
                  <a:srgbClr val="FF0000"/>
                </a:solidFill>
              </a:rPr>
              <a:t>e</a:t>
            </a:r>
            <a:r>
              <a:rPr lang="en-US" altLang="zh-CN" sz="2800" dirty="0"/>
              <a:t> is a collection of blocks that logically belong on the disk, but are kept in memory to improve performance.</a:t>
            </a:r>
          </a:p>
          <a:p>
            <a:pPr>
              <a:buFont typeface="Wingdings" panose="05000000000000000000" pitchFamily="2" charset="2"/>
              <a:buChar char="l"/>
            </a:pPr>
            <a:r>
              <a:rPr lang="en-US" altLang="zh-CN" sz="2700" dirty="0"/>
              <a:t>All of the previous paging replacement algorithms can be used to determine which block should be written when a new block is needed and the cache is full.</a:t>
            </a:r>
          </a:p>
        </p:txBody>
      </p:sp>
      <p:pic>
        <p:nvPicPr>
          <p:cNvPr id="5" name="Picture 4" descr="6-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426" y="3939525"/>
            <a:ext cx="7099724" cy="245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FAE5643-15ED-4522-B0D4-75B6DA0A0CDB}"/>
              </a:ext>
            </a:extLst>
          </p:cNvPr>
          <p:cNvSpPr txBox="1"/>
          <p:nvPr/>
        </p:nvSpPr>
        <p:spPr>
          <a:xfrm>
            <a:off x="8217777" y="4468634"/>
            <a:ext cx="799223" cy="1477328"/>
          </a:xfrm>
          <a:prstGeom prst="rect">
            <a:avLst/>
          </a:prstGeom>
          <a:noFill/>
        </p:spPr>
        <p:txBody>
          <a:bodyPr wrap="square" rtlCol="0">
            <a:spAutoFit/>
          </a:bodyPr>
          <a:lstStyle/>
          <a:p>
            <a:r>
              <a:rPr lang="en-US" altLang="zh-CN" dirty="0"/>
              <a:t>Has the same hash code</a:t>
            </a:r>
            <a:endParaRPr lang="zh-CN" altLang="en-US" dirty="0"/>
          </a:p>
        </p:txBody>
      </p:sp>
      <p:cxnSp>
        <p:nvCxnSpPr>
          <p:cNvPr id="4" name="直接箭头连接符 3">
            <a:extLst>
              <a:ext uri="{FF2B5EF4-FFF2-40B4-BE49-F238E27FC236}">
                <a16:creationId xmlns:a16="http://schemas.microsoft.com/office/drawing/2014/main" id="{5DD3D6E3-3BBD-4ED5-8E33-AE2FBBF7A2DE}"/>
              </a:ext>
            </a:extLst>
          </p:cNvPr>
          <p:cNvCxnSpPr>
            <a:stCxn id="2" idx="1"/>
          </p:cNvCxnSpPr>
          <p:nvPr/>
        </p:nvCxnSpPr>
        <p:spPr>
          <a:xfrm flipH="1" flipV="1">
            <a:off x="7865533" y="4978403"/>
            <a:ext cx="352244" cy="228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362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BAB52C-886F-4889-A212-D1F218763198}"/>
              </a:ext>
            </a:extLst>
          </p:cNvPr>
          <p:cNvSpPr txBox="1"/>
          <p:nvPr>
            <p:custDataLst>
              <p:tags r:id="rId1"/>
            </p:custDataLst>
          </p:nvPr>
        </p:nvSpPr>
        <p:spPr>
          <a:xfrm>
            <a:off x="1" y="1"/>
            <a:ext cx="9145588" cy="1346200"/>
          </a:xfrm>
          <a:prstGeom prst="rect">
            <a:avLst/>
          </a:prstGeom>
          <a:noFill/>
        </p:spPr>
        <p:txBody>
          <a:bodyPr vert="horz" wrap="square" rtlCol="0" anchor="ctr" anchorCtr="0">
            <a:noAutofit/>
          </a:bodyPr>
          <a:lstStyle/>
          <a:p>
            <a:pPr algn="ctr"/>
            <a:r>
              <a:rPr lang="en-US" altLang="zh-CN"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Differences between symmetric encryption and asymmetric encryption</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aphicFrame>
        <p:nvGraphicFramePr>
          <p:cNvPr id="8" name="表格 3">
            <a:extLst>
              <a:ext uri="{FF2B5EF4-FFF2-40B4-BE49-F238E27FC236}">
                <a16:creationId xmlns:a16="http://schemas.microsoft.com/office/drawing/2014/main" id="{F100FE75-9A6D-414D-9C18-9F12D2A2EA1B}"/>
              </a:ext>
            </a:extLst>
          </p:cNvPr>
          <p:cNvGraphicFramePr>
            <a:graphicFrameLocks noGrp="1"/>
          </p:cNvGraphicFramePr>
          <p:nvPr>
            <p:extLst>
              <p:ext uri="{D42A27DB-BD31-4B8C-83A1-F6EECF244321}">
                <p14:modId xmlns:p14="http://schemas.microsoft.com/office/powerpoint/2010/main" val="1567881139"/>
              </p:ext>
            </p:extLst>
          </p:nvPr>
        </p:nvGraphicFramePr>
        <p:xfrm>
          <a:off x="608535" y="1033581"/>
          <a:ext cx="7928517" cy="4521200"/>
        </p:xfrm>
        <a:graphic>
          <a:graphicData uri="http://schemas.openxmlformats.org/drawingml/2006/table">
            <a:tbl>
              <a:tblPr firstRow="1" bandRow="1">
                <a:tableStyleId>{5C22544A-7EE6-4342-B048-85BDC9FD1C3A}</a:tableStyleId>
              </a:tblPr>
              <a:tblGrid>
                <a:gridCol w="2642839">
                  <a:extLst>
                    <a:ext uri="{9D8B030D-6E8A-4147-A177-3AD203B41FA5}">
                      <a16:colId xmlns:a16="http://schemas.microsoft.com/office/drawing/2014/main" val="4245886643"/>
                    </a:ext>
                  </a:extLst>
                </a:gridCol>
                <a:gridCol w="2642839">
                  <a:extLst>
                    <a:ext uri="{9D8B030D-6E8A-4147-A177-3AD203B41FA5}">
                      <a16:colId xmlns:a16="http://schemas.microsoft.com/office/drawing/2014/main" val="1099534194"/>
                    </a:ext>
                  </a:extLst>
                </a:gridCol>
                <a:gridCol w="2642839">
                  <a:extLst>
                    <a:ext uri="{9D8B030D-6E8A-4147-A177-3AD203B41FA5}">
                      <a16:colId xmlns:a16="http://schemas.microsoft.com/office/drawing/2014/main" val="156072087"/>
                    </a:ext>
                  </a:extLst>
                </a:gridCol>
              </a:tblGrid>
              <a:tr h="370840">
                <a:tc>
                  <a:txBody>
                    <a:bodyPr/>
                    <a:lstStyle/>
                    <a:p>
                      <a:r>
                        <a:rPr lang="en-US" altLang="zh-CN" sz="1600" dirty="0"/>
                        <a:t>perspectives</a:t>
                      </a:r>
                      <a:endParaRPr lang="zh-CN" altLang="en-US" sz="1600" dirty="0"/>
                    </a:p>
                  </a:txBody>
                  <a:tcPr/>
                </a:tc>
                <a:tc>
                  <a:txBody>
                    <a:bodyPr/>
                    <a:lstStyle/>
                    <a:p>
                      <a:r>
                        <a:rPr lang="en-US" altLang="zh-CN" sz="1600" dirty="0"/>
                        <a:t> symmetric</a:t>
                      </a:r>
                      <a:endParaRPr lang="zh-CN" altLang="en-US" sz="1600" dirty="0"/>
                    </a:p>
                  </a:txBody>
                  <a:tcPr/>
                </a:tc>
                <a:tc>
                  <a:txBody>
                    <a:bodyPr/>
                    <a:lstStyle/>
                    <a:p>
                      <a:r>
                        <a:rPr lang="en-US" altLang="zh-CN" sz="1600" dirty="0"/>
                        <a:t>asymmetric</a:t>
                      </a:r>
                      <a:endParaRPr lang="zh-CN" altLang="en-US" sz="1600" dirty="0"/>
                    </a:p>
                  </a:txBody>
                  <a:tcPr/>
                </a:tc>
                <a:extLst>
                  <a:ext uri="{0D108BD9-81ED-4DB2-BD59-A6C34878D82A}">
                    <a16:rowId xmlns:a16="http://schemas.microsoft.com/office/drawing/2014/main" val="2394673199"/>
                  </a:ext>
                </a:extLst>
              </a:tr>
              <a:tr h="370840">
                <a:tc>
                  <a:txBody>
                    <a:bodyPr/>
                    <a:lstStyle/>
                    <a:p>
                      <a:r>
                        <a:rPr lang="en-US" altLang="zh-CN" sz="1600" dirty="0"/>
                        <a:t>Confidentiality</a:t>
                      </a:r>
                      <a:endParaRPr lang="zh-CN" altLang="en-US" sz="1600" dirty="0"/>
                    </a:p>
                  </a:txBody>
                  <a:tcPr/>
                </a:tc>
                <a:tc>
                  <a:txBody>
                    <a:bodyPr/>
                    <a:lstStyle/>
                    <a:p>
                      <a:r>
                        <a:rPr lang="en-US" altLang="zh-CN" sz="1600" dirty="0"/>
                        <a:t>The key needs to be kept secret, so the key transmission needs a reliable channel</a:t>
                      </a:r>
                      <a:endParaRPr lang="zh-CN" altLang="en-US" sz="1600" dirty="0"/>
                    </a:p>
                  </a:txBody>
                  <a:tcPr/>
                </a:tc>
                <a:tc>
                  <a:txBody>
                    <a:bodyPr/>
                    <a:lstStyle/>
                    <a:p>
                      <a:r>
                        <a:rPr lang="en-US" altLang="zh-CN" sz="1600" dirty="0"/>
                        <a:t>The public key does not need to be kept secret and can be transmitted through the general communication environment, while the private key does not need to be transferred</a:t>
                      </a:r>
                      <a:endParaRPr lang="zh-CN" altLang="en-US" sz="1600" dirty="0"/>
                    </a:p>
                  </a:txBody>
                  <a:tcPr/>
                </a:tc>
                <a:extLst>
                  <a:ext uri="{0D108BD9-81ED-4DB2-BD59-A6C34878D82A}">
                    <a16:rowId xmlns:a16="http://schemas.microsoft.com/office/drawing/2014/main" val="838499278"/>
                  </a:ext>
                </a:extLst>
              </a:tr>
              <a:tr h="370840">
                <a:tc>
                  <a:txBody>
                    <a:bodyPr/>
                    <a:lstStyle/>
                    <a:p>
                      <a:r>
                        <a:rPr lang="en-US" altLang="zh-CN" sz="1600" dirty="0"/>
                        <a:t>Key quantity</a:t>
                      </a:r>
                      <a:endParaRPr lang="zh-CN" altLang="en-US" sz="1600" dirty="0"/>
                    </a:p>
                  </a:txBody>
                  <a:tcPr/>
                </a:tc>
                <a:tc>
                  <a:txBody>
                    <a:bodyPr/>
                    <a:lstStyle/>
                    <a:p>
                      <a:r>
                        <a:rPr lang="en-US" altLang="zh-CN" sz="1600" dirty="0"/>
                        <a:t>The number of keys is large and difficult to manage, n (n-1) / 2</a:t>
                      </a:r>
                      <a:endParaRPr lang="zh-CN" altLang="en-US" sz="1600" dirty="0"/>
                    </a:p>
                  </a:txBody>
                  <a:tcPr/>
                </a:tc>
                <a:tc>
                  <a:txBody>
                    <a:bodyPr/>
                    <a:lstStyle/>
                    <a:p>
                      <a:r>
                        <a:rPr lang="en-US" altLang="zh-CN" sz="1600" dirty="0"/>
                        <a:t>The number of keys is greatly reduced, 2n</a:t>
                      </a:r>
                      <a:endParaRPr lang="zh-CN" altLang="en-US" sz="1600" dirty="0"/>
                    </a:p>
                  </a:txBody>
                  <a:tcPr/>
                </a:tc>
                <a:extLst>
                  <a:ext uri="{0D108BD9-81ED-4DB2-BD59-A6C34878D82A}">
                    <a16:rowId xmlns:a16="http://schemas.microsoft.com/office/drawing/2014/main" val="3510121869"/>
                  </a:ext>
                </a:extLst>
              </a:tr>
              <a:tr h="370840">
                <a:tc>
                  <a:txBody>
                    <a:bodyPr/>
                    <a:lstStyle/>
                    <a:p>
                      <a:r>
                        <a:rPr lang="en-US" altLang="zh-CN" sz="1600" dirty="0"/>
                        <a:t>Encryption speed</a:t>
                      </a:r>
                      <a:endParaRPr lang="zh-CN" altLang="en-US" sz="1600" dirty="0"/>
                    </a:p>
                  </a:txBody>
                  <a:tcPr/>
                </a:tc>
                <a:tc>
                  <a:txBody>
                    <a:bodyPr/>
                    <a:lstStyle/>
                    <a:p>
                      <a:r>
                        <a:rPr lang="en-US" altLang="zh-CN" sz="1600" dirty="0"/>
                        <a:t>Fast, Suitable for encryption of large amount of data</a:t>
                      </a:r>
                      <a:endParaRPr lang="zh-CN" altLang="en-US" sz="1600" dirty="0"/>
                    </a:p>
                  </a:txBody>
                  <a:tcPr/>
                </a:tc>
                <a:tc>
                  <a:txBody>
                    <a:bodyPr/>
                    <a:lstStyle/>
                    <a:p>
                      <a:r>
                        <a:rPr lang="en-US" altLang="zh-CN" sz="1600" dirty="0"/>
                        <a:t>slow</a:t>
                      </a:r>
                      <a:endParaRPr lang="zh-CN" altLang="en-US" sz="1600" dirty="0"/>
                    </a:p>
                  </a:txBody>
                  <a:tcPr/>
                </a:tc>
                <a:extLst>
                  <a:ext uri="{0D108BD9-81ED-4DB2-BD59-A6C34878D82A}">
                    <a16:rowId xmlns:a16="http://schemas.microsoft.com/office/drawing/2014/main" val="3172536390"/>
                  </a:ext>
                </a:extLst>
              </a:tr>
              <a:tr h="370840">
                <a:tc>
                  <a:txBody>
                    <a:bodyPr/>
                    <a:lstStyle/>
                    <a:p>
                      <a:r>
                        <a:rPr lang="en-US" altLang="zh-CN" sz="1600" dirty="0"/>
                        <a:t>Communication between unknown users</a:t>
                      </a:r>
                      <a:endParaRPr lang="zh-CN" altLang="en-US" sz="1600" dirty="0"/>
                    </a:p>
                  </a:txBody>
                  <a:tcPr/>
                </a:tc>
                <a:tc>
                  <a:txBody>
                    <a:bodyPr/>
                    <a:lstStyle/>
                    <a:p>
                      <a:r>
                        <a:rPr lang="en-US" altLang="zh-CN" sz="1600" dirty="0"/>
                        <a:t>N/A</a:t>
                      </a:r>
                      <a:endParaRPr lang="zh-CN" altLang="en-US" sz="1600" dirty="0"/>
                    </a:p>
                  </a:txBody>
                  <a:tcPr/>
                </a:tc>
                <a:tc>
                  <a:txBody>
                    <a:bodyPr/>
                    <a:lstStyle/>
                    <a:p>
                      <a:r>
                        <a:rPr lang="en-US" altLang="zh-CN" sz="1600" dirty="0"/>
                        <a:t>Yes</a:t>
                      </a:r>
                      <a:endParaRPr lang="zh-CN" altLang="en-US" sz="1600" dirty="0"/>
                    </a:p>
                  </a:txBody>
                  <a:tcPr/>
                </a:tc>
                <a:extLst>
                  <a:ext uri="{0D108BD9-81ED-4DB2-BD59-A6C34878D82A}">
                    <a16:rowId xmlns:a16="http://schemas.microsoft.com/office/drawing/2014/main" val="2080579118"/>
                  </a:ext>
                </a:extLst>
              </a:tr>
              <a:tr h="370840">
                <a:tc>
                  <a:txBody>
                    <a:bodyPr/>
                    <a:lstStyle/>
                    <a:p>
                      <a:r>
                        <a:rPr lang="en-US" altLang="zh-CN" sz="1600" b="1" dirty="0"/>
                        <a:t>Digital Signatures</a:t>
                      </a:r>
                      <a:endParaRPr lang="zh-CN" altLang="en-US" sz="1600" dirty="0"/>
                    </a:p>
                  </a:txBody>
                  <a:tcPr/>
                </a:tc>
                <a:tc>
                  <a:txBody>
                    <a:bodyPr/>
                    <a:lstStyle/>
                    <a:p>
                      <a:r>
                        <a:rPr lang="en-US" altLang="zh-CN" sz="1600" dirty="0"/>
                        <a:t>No</a:t>
                      </a:r>
                      <a:endParaRPr lang="zh-CN" altLang="en-US" sz="1600" dirty="0"/>
                    </a:p>
                  </a:txBody>
                  <a:tcPr/>
                </a:tc>
                <a:tc>
                  <a:txBody>
                    <a:bodyPr/>
                    <a:lstStyle/>
                    <a:p>
                      <a:r>
                        <a:rPr lang="en-US" altLang="zh-CN" sz="1600" dirty="0"/>
                        <a:t>Yes</a:t>
                      </a:r>
                      <a:endParaRPr lang="zh-CN" altLang="en-US" sz="1600" dirty="0"/>
                    </a:p>
                  </a:txBody>
                  <a:tcPr/>
                </a:tc>
                <a:extLst>
                  <a:ext uri="{0D108BD9-81ED-4DB2-BD59-A6C34878D82A}">
                    <a16:rowId xmlns:a16="http://schemas.microsoft.com/office/drawing/2014/main" val="3429441103"/>
                  </a:ext>
                </a:extLst>
              </a:tr>
            </a:tbl>
          </a:graphicData>
        </a:graphic>
      </p:graphicFrame>
    </p:spTree>
    <p:extLst>
      <p:ext uri="{BB962C8B-B14F-4D97-AF65-F5344CB8AC3E}">
        <p14:creationId xmlns:p14="http://schemas.microsoft.com/office/powerpoint/2010/main" val="201542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689EF74-5F5E-438D-A36D-4ADC0CCA9B38}"/>
              </a:ext>
            </a:extLst>
          </p:cNvPr>
          <p:cNvSpPr txBox="1"/>
          <p:nvPr>
            <p:custDataLst>
              <p:tags r:id="rId2"/>
            </p:custDataLst>
          </p:nvPr>
        </p:nvSpPr>
        <p:spPr>
          <a:xfrm>
            <a:off x="914559" y="635000"/>
            <a:ext cx="7316470" cy="3043382"/>
          </a:xfrm>
          <a:prstGeom prst="rect">
            <a:avLst/>
          </a:prstGeom>
          <a:noFill/>
        </p:spPr>
        <p:txBody>
          <a:bodyPr vert="horz" wrap="square" rtlCol="0" anchor="ctr" anchorCtr="0">
            <a:noAutofit/>
          </a:bodyPr>
          <a:lstStyle/>
          <a:p>
            <a:r>
              <a:rPr lang="en-US" altLang="zh-CN"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 and B strange to each other try to establish communication via private keys, but they don’t share private keys. If both A and B trust a third party C whose public keys are known by all people, how can A and B agree on a new private key to establish communication? </a:t>
            </a:r>
            <a:endParaRPr lang="zh-CN" altLang="en-US" sz="26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
        <p:nvSpPr>
          <p:cNvPr id="7" name="矩形: 圆角 6">
            <a:extLst>
              <a:ext uri="{FF2B5EF4-FFF2-40B4-BE49-F238E27FC236}">
                <a16:creationId xmlns:a16="http://schemas.microsoft.com/office/drawing/2014/main" id="{70E2EE64-E09B-4647-B625-4A909C34CC05}"/>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F37AB9FF-9108-48F2-A768-C5A0F3326658}"/>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3B254EDC-1AFD-4857-8530-116738FF6C57}"/>
              </a:ext>
            </a:extLst>
          </p:cNvPr>
          <p:cNvGrpSpPr/>
          <p:nvPr>
            <p:custDataLst>
              <p:tags r:id="rId5"/>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1CA6E91F-7528-41ED-8156-E4A628FC43ED}"/>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F8669193-3F6A-46DC-BEED-C92A3FA838AC}"/>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AA62FBF2-65F2-4CB0-B232-2406974FAC1C}"/>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C3AFAE6D-2FB4-4406-983C-8125678DA097}"/>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A1C55142-0B24-433F-AE20-237E979B4CC9}"/>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3208835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1A9086-59F1-43F3-9A8C-74ABA1FD37D9}"/>
              </a:ext>
            </a:extLst>
          </p:cNvPr>
          <p:cNvSpPr/>
          <p:nvPr/>
        </p:nvSpPr>
        <p:spPr>
          <a:xfrm>
            <a:off x="805295" y="778409"/>
            <a:ext cx="7590559" cy="4985980"/>
          </a:xfrm>
          <a:prstGeom prst="rect">
            <a:avLst/>
          </a:prstGeom>
        </p:spPr>
        <p:txBody>
          <a:bodyPr wrap="square">
            <a:spAutoFit/>
          </a:bodyPr>
          <a:lstStyle/>
          <a:p>
            <a:pPr>
              <a:lnSpc>
                <a:spcPct val="150000"/>
              </a:lnSpc>
            </a:pP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 and B strange to each other try to establish communication via private keys, but they don’t share private keys. If both A and B trust a third party C whose public keys are known by all people, how can A and B agree on a new private key to establish communication?</a:t>
            </a:r>
          </a:p>
          <a:p>
            <a:pPr>
              <a:lnSpc>
                <a:spcPct val="150000"/>
              </a:lnSpc>
            </a:pP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General idea:</a:t>
            </a:r>
          </a:p>
          <a:p>
            <a:pPr>
              <a:lnSpc>
                <a:spcPct val="150000"/>
              </a:lnSpc>
            </a:pPr>
            <a:endPar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a:p>
            <a:pPr>
              <a:lnSpc>
                <a:spcPct val="150000"/>
              </a:lnSpc>
            </a:pP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1</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 send encrypted private keys to C, and ask C to tell B send his private keys to C.</a:t>
            </a:r>
          </a:p>
          <a:p>
            <a:pPr>
              <a:lnSpc>
                <a:spcPct val="150000"/>
              </a:lnSpc>
            </a:pP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2</a:t>
            </a:r>
            <a:r>
              <a:rPr lang="zh-CN" altLang="en-US"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a:t>
            </a:r>
            <a:r>
              <a:rPr lang="en-US" altLang="zh-CN" sz="2000"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rPr>
              <a:t>C send A’s provide key to B using B’s private key. Then A and B can communicate with each other using the same private key.</a:t>
            </a:r>
          </a:p>
          <a:p>
            <a:endParaRPr lang="zh-CN" altLang="en-US" dirty="0">
              <a:solidFill>
                <a:srgbClr val="000000"/>
              </a:solidFill>
              <a:latin typeface="Times New Roman" panose="02020603050405020304" pitchFamily="18" charset="0"/>
              <a:ea typeface="Microsoft Yahei" panose="020B0503020204020204" pitchFamily="34" charset="-122"/>
              <a:cs typeface="Times New Roman" panose="02020603050405020304" pitchFamily="18" charset="0"/>
              <a:sym typeface="Microsoft Yahei" panose="020B0503020204020204" pitchFamily="34" charset="-122"/>
            </a:endParaRPr>
          </a:p>
        </p:txBody>
      </p:sp>
    </p:spTree>
    <p:extLst>
      <p:ext uri="{BB962C8B-B14F-4D97-AF65-F5344CB8AC3E}">
        <p14:creationId xmlns:p14="http://schemas.microsoft.com/office/powerpoint/2010/main" val="8987778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752DF4B5-98D7-417D-9C2B-81B9CE39F046}"/>
              </a:ext>
            </a:extLst>
          </p:cNvPr>
          <p:cNvSpPr>
            <a:spLocks noGrp="1"/>
          </p:cNvSpPr>
          <p:nvPr>
            <p:ph type="sldNum" sz="quarter" idx="12"/>
          </p:nvPr>
        </p:nvSpPr>
        <p:spPr/>
        <p:txBody>
          <a:bodyPr/>
          <a:lstStyle/>
          <a:p>
            <a:fld id="{287F7764-9A41-4398-A560-4330236DB24E}" type="slidenum">
              <a:rPr lang="zh-CN" altLang="en-US"/>
              <a:pPr/>
              <a:t>43</a:t>
            </a:fld>
            <a:endParaRPr lang="en-US" altLang="zh-CN"/>
          </a:p>
        </p:txBody>
      </p:sp>
      <p:sp>
        <p:nvSpPr>
          <p:cNvPr id="12290" name="Rectangle 2">
            <a:extLst>
              <a:ext uri="{FF2B5EF4-FFF2-40B4-BE49-F238E27FC236}">
                <a16:creationId xmlns:a16="http://schemas.microsoft.com/office/drawing/2014/main" id="{2314E820-E05C-411A-A5EC-0D4E2C4CAE81}"/>
              </a:ext>
            </a:extLst>
          </p:cNvPr>
          <p:cNvSpPr>
            <a:spLocks noGrp="1" noChangeArrowheads="1"/>
          </p:cNvSpPr>
          <p:nvPr>
            <p:ph type="title"/>
          </p:nvPr>
        </p:nvSpPr>
        <p:spPr>
          <a:xfrm>
            <a:off x="717536" y="112713"/>
            <a:ext cx="7888070" cy="1325563"/>
          </a:xfrm>
        </p:spPr>
        <p:txBody>
          <a:bodyPr>
            <a:normAutofit/>
          </a:bodyPr>
          <a:lstStyle/>
          <a:p>
            <a:pPr algn="ctr"/>
            <a:r>
              <a:rPr lang="en-US" altLang="zh-CN" sz="3800" b="1" dirty="0"/>
              <a:t>Authentication</a:t>
            </a:r>
            <a:endParaRPr lang="zh-CN" altLang="en-US" sz="3800" b="1" dirty="0"/>
          </a:p>
        </p:txBody>
      </p:sp>
      <p:sp>
        <p:nvSpPr>
          <p:cNvPr id="12291" name="Rectangle 3">
            <a:extLst>
              <a:ext uri="{FF2B5EF4-FFF2-40B4-BE49-F238E27FC236}">
                <a16:creationId xmlns:a16="http://schemas.microsoft.com/office/drawing/2014/main" id="{5B7BA859-F4EC-4BE5-A679-E24EFCED3E8C}"/>
              </a:ext>
            </a:extLst>
          </p:cNvPr>
          <p:cNvSpPr>
            <a:spLocks noGrp="1" noChangeArrowheads="1"/>
          </p:cNvSpPr>
          <p:nvPr>
            <p:ph type="body" idx="1"/>
          </p:nvPr>
        </p:nvSpPr>
        <p:spPr>
          <a:xfrm>
            <a:off x="296069" y="1438276"/>
            <a:ext cx="8382000" cy="4543425"/>
          </a:xfrm>
        </p:spPr>
        <p:txBody>
          <a:bodyPr>
            <a:normAutofit/>
          </a:bodyPr>
          <a:lstStyle/>
          <a:p>
            <a:pPr>
              <a:buFont typeface="Wingdings" panose="05000000000000000000" pitchFamily="2" charset="2"/>
              <a:buChar char="l"/>
            </a:pPr>
            <a:r>
              <a:rPr lang="en-US" altLang="zh-CN" sz="2800" b="1" dirty="0"/>
              <a:t>Basic rules</a:t>
            </a:r>
            <a:r>
              <a:rPr lang="zh-CN" altLang="en-US" sz="2800" b="1" dirty="0"/>
              <a:t>：</a:t>
            </a:r>
            <a:endParaRPr lang="en-US" altLang="zh-CN" sz="2800" b="1" dirty="0"/>
          </a:p>
          <a:p>
            <a:pPr>
              <a:buFont typeface="Wingdings" panose="05000000000000000000" pitchFamily="2" charset="2"/>
              <a:buChar char="ü"/>
            </a:pPr>
            <a:r>
              <a:rPr lang="en-US" altLang="zh-CN" sz="2800" dirty="0"/>
              <a:t>Unique authentication</a:t>
            </a:r>
          </a:p>
          <a:p>
            <a:pPr>
              <a:buFont typeface="Wingdings" panose="05000000000000000000" pitchFamily="2" charset="2"/>
              <a:buChar char="ü"/>
            </a:pPr>
            <a:r>
              <a:rPr lang="en-US" altLang="zh-CN" sz="2800" dirty="0"/>
              <a:t>Be accomplished before users get access to the system</a:t>
            </a:r>
          </a:p>
          <a:p>
            <a:pPr>
              <a:buFont typeface="Wingdings" panose="05000000000000000000" pitchFamily="2" charset="2"/>
              <a:buChar char="ü"/>
            </a:pPr>
            <a:endParaRPr lang="en-US" altLang="zh-CN" sz="2800" dirty="0"/>
          </a:p>
          <a:p>
            <a:pPr>
              <a:buFont typeface="Wingdings" panose="05000000000000000000" pitchFamily="2" charset="2"/>
              <a:buChar char="l"/>
            </a:pPr>
            <a:r>
              <a:rPr lang="en-US" altLang="zh-CN" sz="2800" b="1" dirty="0"/>
              <a:t>Three principles</a:t>
            </a:r>
            <a:r>
              <a:rPr lang="zh-CN" altLang="en-US" sz="2800" dirty="0"/>
              <a:t>：</a:t>
            </a:r>
            <a:endParaRPr lang="en-US" altLang="zh-CN" sz="2800" dirty="0"/>
          </a:p>
          <a:p>
            <a:pPr>
              <a:buFont typeface="Wingdings" panose="05000000000000000000" pitchFamily="2" charset="2"/>
              <a:buChar char="ü"/>
            </a:pPr>
            <a:r>
              <a:rPr lang="en-US" altLang="zh-CN" sz="2800" dirty="0"/>
              <a:t>Something the user knows</a:t>
            </a:r>
          </a:p>
          <a:p>
            <a:pPr>
              <a:buFont typeface="Wingdings" panose="05000000000000000000" pitchFamily="2" charset="2"/>
              <a:buChar char="ü"/>
            </a:pPr>
            <a:r>
              <a:rPr lang="en-US" altLang="zh-CN" sz="2800" dirty="0"/>
              <a:t>Something the user has </a:t>
            </a:r>
          </a:p>
          <a:p>
            <a:pPr>
              <a:buFont typeface="Wingdings" panose="05000000000000000000" pitchFamily="2" charset="2"/>
              <a:buChar char="ü"/>
            </a:pPr>
            <a:r>
              <a:rPr lang="en-US" altLang="zh-CN" sz="2800" dirty="0"/>
              <a:t>Something the user is</a:t>
            </a:r>
          </a:p>
          <a:p>
            <a:pPr>
              <a:buFont typeface="Wingdings" panose="05000000000000000000" pitchFamily="2" charset="2"/>
              <a:buChar char="ü"/>
            </a:pPr>
            <a:endParaRPr lang="zh-CN" altLang="en-US" sz="2800" dirty="0">
              <a:latin typeface="华文中宋" panose="02010600040101010101" pitchFamily="2" charset="-122"/>
            </a:endParaRPr>
          </a:p>
        </p:txBody>
      </p:sp>
    </p:spTree>
    <p:extLst>
      <p:ext uri="{BB962C8B-B14F-4D97-AF65-F5344CB8AC3E}">
        <p14:creationId xmlns:p14="http://schemas.microsoft.com/office/powerpoint/2010/main" val="4214351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a:extLst>
              <a:ext uri="{FF2B5EF4-FFF2-40B4-BE49-F238E27FC236}">
                <a16:creationId xmlns:a16="http://schemas.microsoft.com/office/drawing/2014/main" id="{B2A2846A-C08F-4D3C-A936-895768C8F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950" t="2255"/>
          <a:stretch>
            <a:fillRect/>
          </a:stretch>
        </p:blipFill>
        <p:spPr bwMode="auto">
          <a:xfrm>
            <a:off x="4763295" y="3548064"/>
            <a:ext cx="2701925"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a:extLst>
              <a:ext uri="{FF2B5EF4-FFF2-40B4-BE49-F238E27FC236}">
                <a16:creationId xmlns:a16="http://schemas.microsoft.com/office/drawing/2014/main" id="{21BD025B-6308-4CCD-B613-21D4FC28E9EA}"/>
              </a:ext>
            </a:extLst>
          </p:cNvPr>
          <p:cNvSpPr>
            <a:spLocks noGrp="1"/>
          </p:cNvSpPr>
          <p:nvPr>
            <p:ph type="sldNum" sz="quarter" idx="12"/>
          </p:nvPr>
        </p:nvSpPr>
        <p:spPr/>
        <p:txBody>
          <a:bodyPr/>
          <a:lstStyle/>
          <a:p>
            <a:fld id="{F17D3B3B-69E0-4943-8AC5-F1E0BEE90A88}" type="slidenum">
              <a:rPr lang="zh-CN" altLang="en-US"/>
              <a:pPr/>
              <a:t>44</a:t>
            </a:fld>
            <a:endParaRPr lang="en-US" altLang="zh-CN"/>
          </a:p>
        </p:txBody>
      </p:sp>
      <p:sp>
        <p:nvSpPr>
          <p:cNvPr id="13314" name="Rectangle 2">
            <a:extLst>
              <a:ext uri="{FF2B5EF4-FFF2-40B4-BE49-F238E27FC236}">
                <a16:creationId xmlns:a16="http://schemas.microsoft.com/office/drawing/2014/main" id="{02E05054-674B-4C7E-BAEC-A01A507CD2B2}"/>
              </a:ext>
            </a:extLst>
          </p:cNvPr>
          <p:cNvSpPr>
            <a:spLocks noGrp="1" noChangeArrowheads="1"/>
          </p:cNvSpPr>
          <p:nvPr>
            <p:ph type="title"/>
          </p:nvPr>
        </p:nvSpPr>
        <p:spPr>
          <a:xfrm>
            <a:off x="674797" y="88901"/>
            <a:ext cx="7888070" cy="1325563"/>
          </a:xfrm>
        </p:spPr>
        <p:txBody>
          <a:bodyPr>
            <a:normAutofit/>
          </a:bodyPr>
          <a:lstStyle/>
          <a:p>
            <a:pPr algn="ctr"/>
            <a:r>
              <a:rPr lang="en-US" altLang="zh-CN" sz="3800" b="1" dirty="0"/>
              <a:t>Authentication Using Passwords</a:t>
            </a:r>
          </a:p>
        </p:txBody>
      </p:sp>
      <p:sp>
        <p:nvSpPr>
          <p:cNvPr id="13315" name="Rectangle 3">
            <a:extLst>
              <a:ext uri="{FF2B5EF4-FFF2-40B4-BE49-F238E27FC236}">
                <a16:creationId xmlns:a16="http://schemas.microsoft.com/office/drawing/2014/main" id="{021A01CC-B9BC-4767-AEAA-3F2BFBDF2908}"/>
              </a:ext>
            </a:extLst>
          </p:cNvPr>
          <p:cNvSpPr>
            <a:spLocks noGrp="1" noChangeArrowheads="1"/>
          </p:cNvSpPr>
          <p:nvPr>
            <p:ph type="body" idx="1"/>
          </p:nvPr>
        </p:nvSpPr>
        <p:spPr>
          <a:xfrm>
            <a:off x="1134100" y="4846385"/>
            <a:ext cx="7382729" cy="1811867"/>
          </a:xfrm>
        </p:spPr>
        <p:txBody>
          <a:bodyPr>
            <a:normAutofit fontScale="77500" lnSpcReduction="20000"/>
          </a:bodyPr>
          <a:lstStyle/>
          <a:p>
            <a:pPr>
              <a:lnSpc>
                <a:spcPct val="120000"/>
              </a:lnSpc>
              <a:buFontTx/>
              <a:buNone/>
            </a:pPr>
            <a:r>
              <a:rPr lang="zh-CN" altLang="en-US" sz="2800" dirty="0"/>
              <a:t>(</a:t>
            </a:r>
            <a:r>
              <a:rPr lang="en-US" altLang="zh-CN" sz="2800" dirty="0"/>
              <a:t>a) A successful login.</a:t>
            </a:r>
            <a:endParaRPr lang="zh-CN" altLang="en-US" sz="2800" dirty="0"/>
          </a:p>
          <a:p>
            <a:pPr>
              <a:lnSpc>
                <a:spcPct val="120000"/>
              </a:lnSpc>
              <a:buFontTx/>
              <a:buNone/>
            </a:pPr>
            <a:r>
              <a:rPr lang="en-US" altLang="zh-CN" sz="2800" dirty="0"/>
              <a:t>(b) Login rejected after name is entered.</a:t>
            </a:r>
          </a:p>
          <a:p>
            <a:pPr>
              <a:lnSpc>
                <a:spcPct val="120000"/>
              </a:lnSpc>
              <a:buFontTx/>
              <a:buNone/>
            </a:pPr>
            <a:r>
              <a:rPr lang="en-US" altLang="zh-CN" sz="2800" dirty="0"/>
              <a:t>(c) Login rejected after name and password are typed</a:t>
            </a:r>
            <a:r>
              <a:rPr lang="en-US" altLang="zh-CN" sz="2800" dirty="0">
                <a:latin typeface="华文中宋" panose="02010600040101010101" pitchFamily="2" charset="-122"/>
              </a:rPr>
              <a:t>.</a:t>
            </a:r>
          </a:p>
          <a:p>
            <a:pPr>
              <a:lnSpc>
                <a:spcPct val="120000"/>
              </a:lnSpc>
              <a:buFontTx/>
              <a:buNone/>
            </a:pPr>
            <a:r>
              <a:rPr lang="en-US" altLang="zh-CN" sz="2800" dirty="0"/>
              <a:t>BIOS invation</a:t>
            </a:r>
          </a:p>
        </p:txBody>
      </p:sp>
      <p:pic>
        <p:nvPicPr>
          <p:cNvPr id="13316" name="Picture 4">
            <a:extLst>
              <a:ext uri="{FF2B5EF4-FFF2-40B4-BE49-F238E27FC236}">
                <a16:creationId xmlns:a16="http://schemas.microsoft.com/office/drawing/2014/main" id="{1C76227E-FDC2-4D6F-89D6-F3893D87C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3949"/>
          <a:stretch>
            <a:fillRect/>
          </a:stretch>
        </p:blipFill>
        <p:spPr bwMode="auto">
          <a:xfrm>
            <a:off x="1134100" y="1698766"/>
            <a:ext cx="653415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5731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a:extLst>
              <a:ext uri="{FF2B5EF4-FFF2-40B4-BE49-F238E27FC236}">
                <a16:creationId xmlns:a16="http://schemas.microsoft.com/office/drawing/2014/main" id="{BE9543E2-7D1F-4EFF-A035-B17358C68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356" y="2605852"/>
            <a:ext cx="60769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灯片编号占位符 5">
            <a:extLst>
              <a:ext uri="{FF2B5EF4-FFF2-40B4-BE49-F238E27FC236}">
                <a16:creationId xmlns:a16="http://schemas.microsoft.com/office/drawing/2014/main" id="{3D73C598-5482-497E-BFE8-744B9BFB902C}"/>
              </a:ext>
            </a:extLst>
          </p:cNvPr>
          <p:cNvSpPr>
            <a:spLocks noGrp="1"/>
          </p:cNvSpPr>
          <p:nvPr>
            <p:ph type="sldNum" sz="quarter" idx="12"/>
          </p:nvPr>
        </p:nvSpPr>
        <p:spPr/>
        <p:txBody>
          <a:bodyPr/>
          <a:lstStyle/>
          <a:p>
            <a:fld id="{2CDF0986-6F5C-4C77-BC10-C8ADF9293FA5}" type="slidenum">
              <a:rPr lang="zh-CN" altLang="en-US"/>
              <a:pPr/>
              <a:t>45</a:t>
            </a:fld>
            <a:endParaRPr lang="en-US" altLang="zh-CN" dirty="0"/>
          </a:p>
        </p:txBody>
      </p:sp>
      <p:sp>
        <p:nvSpPr>
          <p:cNvPr id="63491" name="Rectangle 3">
            <a:extLst>
              <a:ext uri="{FF2B5EF4-FFF2-40B4-BE49-F238E27FC236}">
                <a16:creationId xmlns:a16="http://schemas.microsoft.com/office/drawing/2014/main" id="{9990F74F-451A-4295-89F6-80202C3DE318}"/>
              </a:ext>
            </a:extLst>
          </p:cNvPr>
          <p:cNvSpPr>
            <a:spLocks noGrp="1" noChangeArrowheads="1"/>
          </p:cNvSpPr>
          <p:nvPr>
            <p:ph type="body" idx="1"/>
          </p:nvPr>
        </p:nvSpPr>
        <p:spPr>
          <a:xfrm>
            <a:off x="557591" y="1367870"/>
            <a:ext cx="8658225" cy="1674627"/>
          </a:xfrm>
        </p:spPr>
        <p:txBody>
          <a:bodyPr>
            <a:normAutofit/>
          </a:bodyPr>
          <a:lstStyle/>
          <a:p>
            <a:pPr>
              <a:buFont typeface="Wingdings" panose="05000000000000000000" pitchFamily="2" charset="2"/>
              <a:buChar char="l"/>
            </a:pPr>
            <a:r>
              <a:rPr lang="en-US" altLang="zh-CN" sz="2800" dirty="0"/>
              <a:t>Store the encrypted file</a:t>
            </a:r>
            <a:r>
              <a:rPr lang="zh-CN" altLang="en-US" sz="2800" dirty="0"/>
              <a:t>；</a:t>
            </a:r>
            <a:endParaRPr lang="en-US" altLang="zh-CN" sz="2800" dirty="0"/>
          </a:p>
          <a:p>
            <a:pPr>
              <a:buFont typeface="Wingdings" panose="05000000000000000000" pitchFamily="2" charset="2"/>
              <a:buChar char="l"/>
            </a:pPr>
            <a:r>
              <a:rPr lang="en-US" altLang="zh-CN" sz="2800" dirty="0"/>
              <a:t>The use of salt to defeat precomputation of encrypted passwords</a:t>
            </a:r>
          </a:p>
        </p:txBody>
      </p:sp>
      <p:grpSp>
        <p:nvGrpSpPr>
          <p:cNvPr id="2" name="组合 1"/>
          <p:cNvGrpSpPr/>
          <p:nvPr/>
        </p:nvGrpSpPr>
        <p:grpSpPr>
          <a:xfrm>
            <a:off x="3116856" y="5078226"/>
            <a:ext cx="611065" cy="987129"/>
            <a:chOff x="3116856" y="4887157"/>
            <a:chExt cx="611065" cy="987129"/>
          </a:xfrm>
        </p:grpSpPr>
        <p:sp>
          <p:nvSpPr>
            <p:cNvPr id="63493" name="Line 5">
              <a:extLst>
                <a:ext uri="{FF2B5EF4-FFF2-40B4-BE49-F238E27FC236}">
                  <a16:creationId xmlns:a16="http://schemas.microsoft.com/office/drawing/2014/main" id="{CCD56320-3823-4538-83BC-64801A6609F5}"/>
                </a:ext>
              </a:extLst>
            </p:cNvPr>
            <p:cNvSpPr>
              <a:spLocks noChangeShapeType="1"/>
            </p:cNvSpPr>
            <p:nvPr/>
          </p:nvSpPr>
          <p:spPr bwMode="auto">
            <a:xfrm flipH="1" flipV="1">
              <a:off x="3154956" y="4887157"/>
              <a:ext cx="241300" cy="622300"/>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4" name="Text Box 6">
              <a:extLst>
                <a:ext uri="{FF2B5EF4-FFF2-40B4-BE49-F238E27FC236}">
                  <a16:creationId xmlns:a16="http://schemas.microsoft.com/office/drawing/2014/main" id="{6697A7ED-F28E-4172-B48D-0077DCA39447}"/>
                </a:ext>
              </a:extLst>
            </p:cNvPr>
            <p:cNvSpPr txBox="1">
              <a:spLocks noChangeArrowheads="1"/>
            </p:cNvSpPr>
            <p:nvPr/>
          </p:nvSpPr>
          <p:spPr bwMode="auto">
            <a:xfrm>
              <a:off x="3116856" y="5412621"/>
              <a:ext cx="6110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salt</a:t>
              </a:r>
              <a:endParaRPr lang="zh-CN" altLang="en-US" sz="2400" dirty="0">
                <a:latin typeface="Times New Roman" panose="02020603050405020304" pitchFamily="18" charset="0"/>
                <a:ea typeface="华文中宋" panose="02010600040101010101" pitchFamily="2" charset="-122"/>
                <a:cs typeface="Times New Roman" panose="02020603050405020304" pitchFamily="18" charset="0"/>
              </a:endParaRPr>
            </a:p>
          </p:txBody>
        </p:sp>
      </p:grpSp>
      <p:grpSp>
        <p:nvGrpSpPr>
          <p:cNvPr id="3" name="组合 2"/>
          <p:cNvGrpSpPr/>
          <p:nvPr/>
        </p:nvGrpSpPr>
        <p:grpSpPr>
          <a:xfrm>
            <a:off x="4904381" y="5076333"/>
            <a:ext cx="1348446" cy="860129"/>
            <a:chOff x="4904381" y="4912557"/>
            <a:chExt cx="1348446" cy="860129"/>
          </a:xfrm>
        </p:grpSpPr>
        <p:sp>
          <p:nvSpPr>
            <p:cNvPr id="63495" name="Line 7">
              <a:extLst>
                <a:ext uri="{FF2B5EF4-FFF2-40B4-BE49-F238E27FC236}">
                  <a16:creationId xmlns:a16="http://schemas.microsoft.com/office/drawing/2014/main" id="{378BDFD7-BD84-445E-B8AF-34AF0F605BE8}"/>
                </a:ext>
              </a:extLst>
            </p:cNvPr>
            <p:cNvSpPr>
              <a:spLocks noChangeShapeType="1"/>
            </p:cNvSpPr>
            <p:nvPr/>
          </p:nvSpPr>
          <p:spPr bwMode="auto">
            <a:xfrm flipH="1" flipV="1">
              <a:off x="5339356" y="4912557"/>
              <a:ext cx="241300" cy="622300"/>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6" name="Text Box 8">
              <a:extLst>
                <a:ext uri="{FF2B5EF4-FFF2-40B4-BE49-F238E27FC236}">
                  <a16:creationId xmlns:a16="http://schemas.microsoft.com/office/drawing/2014/main" id="{7193C8E4-8BD2-4FA0-A1D6-A6C0299AAC89}"/>
                </a:ext>
              </a:extLst>
            </p:cNvPr>
            <p:cNvSpPr txBox="1">
              <a:spLocks noChangeArrowheads="1"/>
            </p:cNvSpPr>
            <p:nvPr/>
          </p:nvSpPr>
          <p:spPr bwMode="auto">
            <a:xfrm>
              <a:off x="4904381" y="5311021"/>
              <a:ext cx="1348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password</a:t>
              </a:r>
              <a:endParaRPr lang="zh-CN" altLang="en-US" sz="2400" dirty="0">
                <a:latin typeface="Times New Roman" panose="02020603050405020304" pitchFamily="18" charset="0"/>
                <a:ea typeface="华文中宋" panose="02010600040101010101" pitchFamily="2" charset="-122"/>
                <a:cs typeface="Times New Roman" panose="02020603050405020304" pitchFamily="18" charset="0"/>
              </a:endParaRPr>
            </a:p>
          </p:txBody>
        </p:sp>
      </p:grpSp>
      <p:sp>
        <p:nvSpPr>
          <p:cNvPr id="63497" name="Text Box 9">
            <a:extLst>
              <a:ext uri="{FF2B5EF4-FFF2-40B4-BE49-F238E27FC236}">
                <a16:creationId xmlns:a16="http://schemas.microsoft.com/office/drawing/2014/main" id="{4DD0F3E9-3A37-4586-9512-B5135C40F0D3}"/>
              </a:ext>
            </a:extLst>
          </p:cNvPr>
          <p:cNvSpPr txBox="1">
            <a:spLocks noChangeArrowheads="1"/>
          </p:cNvSpPr>
          <p:nvPr/>
        </p:nvSpPr>
        <p:spPr bwMode="auto">
          <a:xfrm>
            <a:off x="4574181" y="2494795"/>
            <a:ext cx="2551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ahoma" panose="020B0604030504040204" pitchFamily="34" charset="0"/>
                <a:ea typeface="宋体" panose="02010600030101010101" pitchFamily="2" charset="-122"/>
              </a:rPr>
              <a:t>,</a:t>
            </a:r>
            <a:endParaRPr lang="zh-CN" altLang="en-US">
              <a:ea typeface="宋体" panose="02010600030101010101" pitchFamily="2" charset="-122"/>
            </a:endParaRPr>
          </a:p>
        </p:txBody>
      </p:sp>
      <p:sp>
        <p:nvSpPr>
          <p:cNvPr id="63498" name="Text Box 10">
            <a:extLst>
              <a:ext uri="{FF2B5EF4-FFF2-40B4-BE49-F238E27FC236}">
                <a16:creationId xmlns:a16="http://schemas.microsoft.com/office/drawing/2014/main" id="{26AFA499-A075-41AE-8444-F1AFBBE90E14}"/>
              </a:ext>
            </a:extLst>
          </p:cNvPr>
          <p:cNvSpPr txBox="1">
            <a:spLocks noChangeArrowheads="1"/>
          </p:cNvSpPr>
          <p:nvPr/>
        </p:nvSpPr>
        <p:spPr bwMode="auto">
          <a:xfrm>
            <a:off x="5501281" y="3040895"/>
            <a:ext cx="2551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ahoma" panose="020B0604030504040204" pitchFamily="34" charset="0"/>
                <a:ea typeface="宋体" panose="02010600030101010101" pitchFamily="2" charset="-122"/>
              </a:rPr>
              <a:t>,</a:t>
            </a:r>
            <a:endParaRPr lang="zh-CN" altLang="en-US">
              <a:ea typeface="宋体" panose="02010600030101010101" pitchFamily="2" charset="-122"/>
            </a:endParaRPr>
          </a:p>
        </p:txBody>
      </p:sp>
      <p:sp>
        <p:nvSpPr>
          <p:cNvPr id="63499" name="Text Box 11">
            <a:extLst>
              <a:ext uri="{FF2B5EF4-FFF2-40B4-BE49-F238E27FC236}">
                <a16:creationId xmlns:a16="http://schemas.microsoft.com/office/drawing/2014/main" id="{4A949BC0-7DC8-4042-9F97-6776A116B877}"/>
              </a:ext>
            </a:extLst>
          </p:cNvPr>
          <p:cNvSpPr txBox="1">
            <a:spLocks noChangeArrowheads="1"/>
          </p:cNvSpPr>
          <p:nvPr/>
        </p:nvSpPr>
        <p:spPr bwMode="auto">
          <a:xfrm>
            <a:off x="5971181" y="3637795"/>
            <a:ext cx="2551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ahoma" panose="020B0604030504040204" pitchFamily="34" charset="0"/>
                <a:ea typeface="宋体" panose="02010600030101010101" pitchFamily="2" charset="-122"/>
              </a:rPr>
              <a:t>,</a:t>
            </a:r>
            <a:endParaRPr lang="zh-CN" altLang="en-US">
              <a:ea typeface="宋体" panose="02010600030101010101" pitchFamily="2" charset="-122"/>
            </a:endParaRPr>
          </a:p>
        </p:txBody>
      </p:sp>
      <p:sp>
        <p:nvSpPr>
          <p:cNvPr id="63500" name="Text Box 12">
            <a:extLst>
              <a:ext uri="{FF2B5EF4-FFF2-40B4-BE49-F238E27FC236}">
                <a16:creationId xmlns:a16="http://schemas.microsoft.com/office/drawing/2014/main" id="{BD1A8904-D0AB-4A88-B604-29B614F5E07E}"/>
              </a:ext>
            </a:extLst>
          </p:cNvPr>
          <p:cNvSpPr txBox="1">
            <a:spLocks noChangeArrowheads="1"/>
          </p:cNvSpPr>
          <p:nvPr/>
        </p:nvSpPr>
        <p:spPr bwMode="auto">
          <a:xfrm>
            <a:off x="5615581" y="4145795"/>
            <a:ext cx="2551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ahoma" panose="020B0604030504040204" pitchFamily="34" charset="0"/>
                <a:ea typeface="宋体" panose="02010600030101010101" pitchFamily="2" charset="-122"/>
              </a:rPr>
              <a:t>,</a:t>
            </a:r>
            <a:endParaRPr lang="zh-CN" altLang="en-US">
              <a:ea typeface="宋体" panose="02010600030101010101" pitchFamily="2" charset="-122"/>
            </a:endParaRPr>
          </a:p>
        </p:txBody>
      </p:sp>
      <p:sp>
        <p:nvSpPr>
          <p:cNvPr id="16" name="Rectangle 2">
            <a:extLst>
              <a:ext uri="{FF2B5EF4-FFF2-40B4-BE49-F238E27FC236}">
                <a16:creationId xmlns:a16="http://schemas.microsoft.com/office/drawing/2014/main" id="{09358DCC-E555-4F39-ABCB-90DB04DB13F9}"/>
              </a:ext>
            </a:extLst>
          </p:cNvPr>
          <p:cNvSpPr txBox="1">
            <a:spLocks noChangeArrowheads="1"/>
          </p:cNvSpPr>
          <p:nvPr/>
        </p:nvSpPr>
        <p:spPr>
          <a:xfrm>
            <a:off x="674797" y="88901"/>
            <a:ext cx="7888070" cy="1325563"/>
          </a:xfrm>
          <a:prstGeom prst="rect">
            <a:avLst/>
          </a:prstGeom>
        </p:spPr>
        <p:txBody>
          <a:bodyPr vert="horz" lIns="91440" tIns="45720" rIns="91440" bIns="45720" rtlCol="0" anchor="ctr">
            <a:normAutofit/>
          </a:bodyPr>
          <a:lstStyle>
            <a:lvl1pPr algn="l" defTabSz="685891" rtl="0" eaLnBrk="1" latinLnBrk="0" hangingPunct="1">
              <a:lnSpc>
                <a:spcPct val="90000"/>
              </a:lnSpc>
              <a:spcBef>
                <a:spcPct val="0"/>
              </a:spcBef>
              <a:buNone/>
              <a:defRPr sz="33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algn="ctr"/>
            <a:r>
              <a:rPr lang="en-US" altLang="zh-CN" sz="3800" b="1" dirty="0"/>
              <a:t>Authentication Using Passwords</a:t>
            </a:r>
          </a:p>
        </p:txBody>
      </p:sp>
      <p:sp>
        <p:nvSpPr>
          <p:cNvPr id="17" name="Rectangle 3">
            <a:extLst>
              <a:ext uri="{FF2B5EF4-FFF2-40B4-BE49-F238E27FC236}">
                <a16:creationId xmlns:a16="http://schemas.microsoft.com/office/drawing/2014/main" id="{44A8CC9B-BB4B-4CF6-A68B-7A1AF621279D}"/>
              </a:ext>
            </a:extLst>
          </p:cNvPr>
          <p:cNvSpPr txBox="1">
            <a:spLocks noChangeArrowheads="1"/>
          </p:cNvSpPr>
          <p:nvPr/>
        </p:nvSpPr>
        <p:spPr>
          <a:xfrm>
            <a:off x="557590" y="6096000"/>
            <a:ext cx="8658225" cy="885825"/>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l"/>
            </a:pPr>
            <a:r>
              <a:rPr lang="en-US" altLang="zh-CN" sz="2800" dirty="0"/>
              <a:t>Update passwords periodically</a:t>
            </a:r>
          </a:p>
        </p:txBody>
      </p:sp>
    </p:spTree>
    <p:extLst>
      <p:ext uri="{BB962C8B-B14F-4D97-AF65-F5344CB8AC3E}">
        <p14:creationId xmlns:p14="http://schemas.microsoft.com/office/powerpoint/2010/main" val="3422726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C159F490-74CF-45C5-AA33-77A5F7999CC2}"/>
              </a:ext>
            </a:extLst>
          </p:cNvPr>
          <p:cNvSpPr>
            <a:spLocks noGrp="1"/>
          </p:cNvSpPr>
          <p:nvPr>
            <p:ph type="sldNum" sz="quarter" idx="12"/>
          </p:nvPr>
        </p:nvSpPr>
        <p:spPr/>
        <p:txBody>
          <a:bodyPr/>
          <a:lstStyle/>
          <a:p>
            <a:fld id="{6E4A6B33-DD4A-48B8-B252-3A5E43A536EE}" type="slidenum">
              <a:rPr lang="zh-CN" altLang="en-US"/>
              <a:pPr/>
              <a:t>46</a:t>
            </a:fld>
            <a:endParaRPr lang="en-US" altLang="zh-CN"/>
          </a:p>
        </p:txBody>
      </p:sp>
      <p:pic>
        <p:nvPicPr>
          <p:cNvPr id="10245" name="Picture 5">
            <a:extLst>
              <a:ext uri="{FF2B5EF4-FFF2-40B4-BE49-F238E27FC236}">
                <a16:creationId xmlns:a16="http://schemas.microsoft.com/office/drawing/2014/main" id="{4235DB30-7150-4007-BACE-C012FC820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60" y="2964967"/>
            <a:ext cx="7342321" cy="3327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2" name="Rectangle 2">
            <a:extLst>
              <a:ext uri="{FF2B5EF4-FFF2-40B4-BE49-F238E27FC236}">
                <a16:creationId xmlns:a16="http://schemas.microsoft.com/office/drawing/2014/main" id="{F38CFEB7-9E8F-451B-8E9D-31AFC7BCF26B}"/>
              </a:ext>
            </a:extLst>
          </p:cNvPr>
          <p:cNvSpPr>
            <a:spLocks noGrp="1" noChangeArrowheads="1"/>
          </p:cNvSpPr>
          <p:nvPr>
            <p:ph type="title"/>
          </p:nvPr>
        </p:nvSpPr>
        <p:spPr>
          <a:xfrm>
            <a:off x="794" y="0"/>
            <a:ext cx="9144000" cy="1143000"/>
          </a:xfrm>
        </p:spPr>
        <p:txBody>
          <a:bodyPr>
            <a:normAutofit/>
          </a:bodyPr>
          <a:lstStyle/>
          <a:p>
            <a:pPr algn="ctr"/>
            <a:r>
              <a:rPr lang="en-US" altLang="zh-CN" sz="3800" b="1" dirty="0"/>
              <a:t>Authentication Using a Physical Object</a:t>
            </a:r>
          </a:p>
        </p:txBody>
      </p:sp>
      <p:sp>
        <p:nvSpPr>
          <p:cNvPr id="3" name="内容占位符 2">
            <a:extLst>
              <a:ext uri="{FF2B5EF4-FFF2-40B4-BE49-F238E27FC236}">
                <a16:creationId xmlns:a16="http://schemas.microsoft.com/office/drawing/2014/main" id="{C92DDBDD-8081-402C-A941-5E16B1587E7D}"/>
              </a:ext>
            </a:extLst>
          </p:cNvPr>
          <p:cNvSpPr>
            <a:spLocks noGrp="1"/>
          </p:cNvSpPr>
          <p:nvPr>
            <p:ph idx="1"/>
          </p:nvPr>
        </p:nvSpPr>
        <p:spPr>
          <a:xfrm>
            <a:off x="628759" y="1426130"/>
            <a:ext cx="7888070" cy="4351338"/>
          </a:xfrm>
        </p:spPr>
        <p:txBody>
          <a:bodyPr/>
          <a:lstStyle/>
          <a:p>
            <a:pPr>
              <a:buFont typeface="Wingdings" panose="05000000000000000000" pitchFamily="2" charset="2"/>
              <a:buChar char="l"/>
            </a:pPr>
            <a:r>
              <a:rPr lang="en-US" altLang="zh-CN" sz="2800" dirty="0"/>
              <a:t>To check for some physical object users have, </a:t>
            </a:r>
          </a:p>
          <a:p>
            <a:pPr marL="0" indent="0">
              <a:buNone/>
            </a:pPr>
            <a:r>
              <a:rPr lang="en-US" altLang="zh-CN" sz="2800" dirty="0"/>
              <a:t>e.g. magnetic stripe cards, magcards, IC</a:t>
            </a:r>
            <a:r>
              <a:rPr lang="zh-CN" altLang="en-US" sz="2800" dirty="0"/>
              <a:t> </a:t>
            </a:r>
            <a:r>
              <a:rPr lang="en-US" altLang="zh-CN" sz="2800" dirty="0"/>
              <a:t>cards</a:t>
            </a:r>
          </a:p>
          <a:p>
            <a:pPr marL="0" indent="0">
              <a:buNone/>
            </a:pPr>
            <a:endParaRPr lang="zh-CN" altLang="en-US" dirty="0"/>
          </a:p>
        </p:txBody>
      </p:sp>
    </p:spTree>
    <p:extLst>
      <p:ext uri="{BB962C8B-B14F-4D97-AF65-F5344CB8AC3E}">
        <p14:creationId xmlns:p14="http://schemas.microsoft.com/office/powerpoint/2010/main" val="3959806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2FE7571E-E0EF-440A-8185-2CA79E863BF9}"/>
              </a:ext>
            </a:extLst>
          </p:cNvPr>
          <p:cNvSpPr>
            <a:spLocks noGrp="1"/>
          </p:cNvSpPr>
          <p:nvPr>
            <p:ph type="sldNum" sz="quarter" idx="12"/>
          </p:nvPr>
        </p:nvSpPr>
        <p:spPr/>
        <p:txBody>
          <a:bodyPr/>
          <a:lstStyle/>
          <a:p>
            <a:fld id="{758DE0B6-96BB-4D93-BD49-021B44D0C9E1}" type="slidenum">
              <a:rPr lang="zh-CN" altLang="en-US"/>
              <a:pPr/>
              <a:t>47</a:t>
            </a:fld>
            <a:endParaRPr lang="en-US" altLang="zh-CN"/>
          </a:p>
        </p:txBody>
      </p:sp>
      <p:pic>
        <p:nvPicPr>
          <p:cNvPr id="18436" name="Picture 4">
            <a:extLst>
              <a:ext uri="{FF2B5EF4-FFF2-40B4-BE49-F238E27FC236}">
                <a16:creationId xmlns:a16="http://schemas.microsoft.com/office/drawing/2014/main" id="{F17629FD-7F04-43FE-950F-1291B2DE7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319" t="39769" r="25681" b="31354"/>
          <a:stretch>
            <a:fillRect/>
          </a:stretch>
        </p:blipFill>
        <p:spPr bwMode="auto">
          <a:xfrm>
            <a:off x="2512380" y="2325863"/>
            <a:ext cx="3637018" cy="3713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
        <p:nvSpPr>
          <p:cNvPr id="18434" name="Rectangle 2">
            <a:extLst>
              <a:ext uri="{FF2B5EF4-FFF2-40B4-BE49-F238E27FC236}">
                <a16:creationId xmlns:a16="http://schemas.microsoft.com/office/drawing/2014/main" id="{7437768B-83BD-4971-9FA2-F55E33BE44F0}"/>
              </a:ext>
            </a:extLst>
          </p:cNvPr>
          <p:cNvSpPr>
            <a:spLocks noGrp="1" noChangeArrowheads="1"/>
          </p:cNvSpPr>
          <p:nvPr>
            <p:ph type="title"/>
          </p:nvPr>
        </p:nvSpPr>
        <p:spPr>
          <a:xfrm>
            <a:off x="600869" y="0"/>
            <a:ext cx="7772400" cy="1143000"/>
          </a:xfrm>
        </p:spPr>
        <p:txBody>
          <a:bodyPr>
            <a:normAutofit/>
          </a:bodyPr>
          <a:lstStyle/>
          <a:p>
            <a:pPr algn="ctr"/>
            <a:r>
              <a:rPr lang="en-US" altLang="zh-CN" sz="3800" b="1" dirty="0"/>
              <a:t>Authentication Using Biometrics</a:t>
            </a:r>
          </a:p>
        </p:txBody>
      </p:sp>
      <p:sp>
        <p:nvSpPr>
          <p:cNvPr id="18435" name="Rectangle 3">
            <a:extLst>
              <a:ext uri="{FF2B5EF4-FFF2-40B4-BE49-F238E27FC236}">
                <a16:creationId xmlns:a16="http://schemas.microsoft.com/office/drawing/2014/main" id="{936ED735-2C49-4F9A-ABA0-1DFE331C87DB}"/>
              </a:ext>
            </a:extLst>
          </p:cNvPr>
          <p:cNvSpPr>
            <a:spLocks noGrp="1" noChangeArrowheads="1"/>
          </p:cNvSpPr>
          <p:nvPr>
            <p:ph type="body" idx="1"/>
          </p:nvPr>
        </p:nvSpPr>
        <p:spPr>
          <a:xfrm>
            <a:off x="600869" y="6024563"/>
            <a:ext cx="7772400" cy="1028700"/>
          </a:xfrm>
        </p:spPr>
        <p:txBody>
          <a:bodyPr/>
          <a:lstStyle/>
          <a:p>
            <a:pPr algn="ctr">
              <a:buFontTx/>
              <a:buNone/>
            </a:pPr>
            <a:r>
              <a:rPr lang="en-US" altLang="zh-CN" dirty="0"/>
              <a:t>A device for measuring finger length.</a:t>
            </a:r>
          </a:p>
        </p:txBody>
      </p:sp>
      <p:sp>
        <p:nvSpPr>
          <p:cNvPr id="6" name="Rectangle 3">
            <a:extLst>
              <a:ext uri="{FF2B5EF4-FFF2-40B4-BE49-F238E27FC236}">
                <a16:creationId xmlns:a16="http://schemas.microsoft.com/office/drawing/2014/main" id="{14AF0FCC-B5B3-4C19-A080-7CC1FB91E89A}"/>
              </a:ext>
            </a:extLst>
          </p:cNvPr>
          <p:cNvSpPr txBox="1">
            <a:spLocks noChangeArrowheads="1"/>
          </p:cNvSpPr>
          <p:nvPr/>
        </p:nvSpPr>
        <p:spPr>
          <a:xfrm>
            <a:off x="600869" y="1297163"/>
            <a:ext cx="8090517" cy="1028700"/>
          </a:xfrm>
          <a:prstGeom prst="rect">
            <a:avLst/>
          </a:prstGeom>
        </p:spPr>
        <p:txBody>
          <a:bodyPr vert="horz" lIns="91440" tIns="45720" rIns="91440" bIns="45720" rtlCol="0">
            <a:normAutofit/>
          </a:bodyPr>
          <a:lstStyle>
            <a:lvl1pPr marL="171473" indent="-171473" algn="l" defTabSz="685891" rtl="0" eaLnBrk="1" latinLnBrk="0" hangingPunct="1">
              <a:lnSpc>
                <a:spcPct val="90000"/>
              </a:lnSpc>
              <a:spcBef>
                <a:spcPts val="750"/>
              </a:spcBef>
              <a:buFont typeface="Arial" panose="020B0604020202020204" pitchFamily="34" charset="0"/>
              <a:buChar char="•"/>
              <a:defRPr sz="21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1pPr>
            <a:lvl2pPr marL="514419" indent="-171473" algn="l" defTabSz="685891" rtl="0" eaLnBrk="1" latinLnBrk="0" hangingPunct="1">
              <a:lnSpc>
                <a:spcPct val="90000"/>
              </a:lnSpc>
              <a:spcBef>
                <a:spcPts val="375"/>
              </a:spcBef>
              <a:buFont typeface="Arial" panose="020B0604020202020204" pitchFamily="34" charset="0"/>
              <a:buChar char="•"/>
              <a:defRPr sz="18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2pPr>
            <a:lvl3pPr marL="857364" indent="-171473" algn="l" defTabSz="685891" rtl="0" eaLnBrk="1" latinLnBrk="0" hangingPunct="1">
              <a:lnSpc>
                <a:spcPct val="90000"/>
              </a:lnSpc>
              <a:spcBef>
                <a:spcPts val="375"/>
              </a:spcBef>
              <a:buFont typeface="Arial" panose="020B0604020202020204" pitchFamily="34" charset="0"/>
              <a:buChar char="•"/>
              <a:defRPr sz="150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3pPr>
            <a:lvl4pPr marL="1200310"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4pPr>
            <a:lvl5pPr marL="1543256"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Times New Roman" panose="02020603050405020304" pitchFamily="18" charset="0"/>
                <a:ea typeface="华文中宋" panose="02010600040101010101" pitchFamily="2" charset="-122"/>
                <a:cs typeface="Times New Roman" panose="02020603050405020304" pitchFamily="18" charset="0"/>
              </a:defRPr>
            </a:lvl5pPr>
            <a:lvl6pPr marL="1886201"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147"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93"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039" indent="-171473" algn="l" defTabSz="68589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buFont typeface="Wingdings" panose="05000000000000000000" pitchFamily="2" charset="2"/>
              <a:buChar char="l"/>
            </a:pPr>
            <a:r>
              <a:rPr lang="en-US" altLang="zh-CN" sz="2800" dirty="0"/>
              <a:t>Measures physical characteristics of the user that are hard to forge.</a:t>
            </a:r>
          </a:p>
        </p:txBody>
      </p:sp>
    </p:spTree>
    <p:extLst>
      <p:ext uri="{BB962C8B-B14F-4D97-AF65-F5344CB8AC3E}">
        <p14:creationId xmlns:p14="http://schemas.microsoft.com/office/powerpoint/2010/main" val="1209529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81D3F906-BC9B-4FD0-892D-F82DA6031481}"/>
              </a:ext>
            </a:extLst>
          </p:cNvPr>
          <p:cNvSpPr>
            <a:spLocks noGrp="1"/>
          </p:cNvSpPr>
          <p:nvPr>
            <p:ph type="sldNum" sz="quarter" idx="12"/>
          </p:nvPr>
        </p:nvSpPr>
        <p:spPr/>
        <p:txBody>
          <a:bodyPr/>
          <a:lstStyle/>
          <a:p>
            <a:fld id="{B7AD26F3-107F-4858-B6C5-64449801F4F8}" type="slidenum">
              <a:rPr lang="zh-CN" altLang="en-US"/>
              <a:pPr/>
              <a:t>48</a:t>
            </a:fld>
            <a:endParaRPr lang="en-US" altLang="zh-CN"/>
          </a:p>
        </p:txBody>
      </p:sp>
      <p:sp>
        <p:nvSpPr>
          <p:cNvPr id="22530" name="Rectangle 2">
            <a:extLst>
              <a:ext uri="{FF2B5EF4-FFF2-40B4-BE49-F238E27FC236}">
                <a16:creationId xmlns:a16="http://schemas.microsoft.com/office/drawing/2014/main" id="{C557D04D-690F-4B24-88CB-FA5FEA788F5F}"/>
              </a:ext>
            </a:extLst>
          </p:cNvPr>
          <p:cNvSpPr>
            <a:spLocks noGrp="1" noChangeArrowheads="1"/>
          </p:cNvSpPr>
          <p:nvPr>
            <p:ph type="title"/>
          </p:nvPr>
        </p:nvSpPr>
        <p:spPr>
          <a:xfrm>
            <a:off x="648864" y="122237"/>
            <a:ext cx="7772400" cy="1143000"/>
          </a:xfrm>
        </p:spPr>
        <p:txBody>
          <a:bodyPr>
            <a:normAutofit/>
          </a:bodyPr>
          <a:lstStyle/>
          <a:p>
            <a:pPr algn="ctr"/>
            <a:r>
              <a:rPr lang="en-US" altLang="zh-CN" sz="3800" b="1" dirty="0"/>
              <a:t>Insider Attacks: Logic Bombs</a:t>
            </a:r>
          </a:p>
        </p:txBody>
      </p:sp>
      <p:sp>
        <p:nvSpPr>
          <p:cNvPr id="22531" name="Rectangle 3">
            <a:extLst>
              <a:ext uri="{FF2B5EF4-FFF2-40B4-BE49-F238E27FC236}">
                <a16:creationId xmlns:a16="http://schemas.microsoft.com/office/drawing/2014/main" id="{23AA99F9-1FFE-431C-8B8D-71C88C24DBD3}"/>
              </a:ext>
            </a:extLst>
          </p:cNvPr>
          <p:cNvSpPr>
            <a:spLocks noGrp="1" noChangeArrowheads="1"/>
          </p:cNvSpPr>
          <p:nvPr>
            <p:ph type="body" idx="1"/>
          </p:nvPr>
        </p:nvSpPr>
        <p:spPr>
          <a:xfrm>
            <a:off x="458788" y="1506538"/>
            <a:ext cx="8152552" cy="2482850"/>
          </a:xfrm>
        </p:spPr>
        <p:txBody>
          <a:bodyPr>
            <a:noAutofit/>
          </a:bodyPr>
          <a:lstStyle/>
          <a:p>
            <a:pPr>
              <a:lnSpc>
                <a:spcPct val="100000"/>
              </a:lnSpc>
              <a:buFont typeface="Wingdings" panose="05000000000000000000" pitchFamily="2" charset="2"/>
              <a:buChar char="l"/>
            </a:pPr>
            <a:r>
              <a:rPr lang="en-US" altLang="zh-CN" sz="2800" dirty="0"/>
              <a:t>Logic bomb: Programmers in companies may hide bugs in the programs on purpose, </a:t>
            </a:r>
          </a:p>
          <a:p>
            <a:pPr marL="0" indent="0">
              <a:lnSpc>
                <a:spcPct val="100000"/>
              </a:lnSpc>
              <a:buNone/>
            </a:pPr>
            <a:r>
              <a:rPr lang="en-US" altLang="zh-CN" sz="2800" dirty="0"/>
              <a:t> e.g., a device which does nothing as long as the programmer feeds it its daily password while goes off after the programmer gets suddenly fired and not feeds it the next day.</a:t>
            </a:r>
            <a:endParaRPr lang="zh-CN" altLang="en-US" sz="2800" dirty="0"/>
          </a:p>
        </p:txBody>
      </p:sp>
      <p:sp>
        <p:nvSpPr>
          <p:cNvPr id="22532" name="Rectangle 4">
            <a:extLst>
              <a:ext uri="{FF2B5EF4-FFF2-40B4-BE49-F238E27FC236}">
                <a16:creationId xmlns:a16="http://schemas.microsoft.com/office/drawing/2014/main" id="{CB2D9856-CE06-4D80-8830-1A705BFE6C6B}"/>
              </a:ext>
            </a:extLst>
          </p:cNvPr>
          <p:cNvSpPr>
            <a:spLocks noChangeArrowheads="1"/>
          </p:cNvSpPr>
          <p:nvPr/>
        </p:nvSpPr>
        <p:spPr bwMode="auto">
          <a:xfrm>
            <a:off x="581819" y="29622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algn="ctr"/>
            <a:endParaRPr lang="zh-CN" altLang="en-US" sz="4400">
              <a:solidFill>
                <a:srgbClr val="FF0000"/>
              </a:solidFill>
              <a:ea typeface="宋体" panose="02010600030101010101" pitchFamily="2" charset="-122"/>
            </a:endParaRPr>
          </a:p>
        </p:txBody>
      </p:sp>
    </p:spTree>
    <p:extLst>
      <p:ext uri="{BB962C8B-B14F-4D97-AF65-F5344CB8AC3E}">
        <p14:creationId xmlns:p14="http://schemas.microsoft.com/office/powerpoint/2010/main" val="3377898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5AD5AC6D-8B66-428A-9911-1AA4A1A8CC56}"/>
              </a:ext>
            </a:extLst>
          </p:cNvPr>
          <p:cNvSpPr>
            <a:spLocks noGrp="1"/>
          </p:cNvSpPr>
          <p:nvPr>
            <p:ph type="sldNum" sz="quarter" idx="12"/>
          </p:nvPr>
        </p:nvSpPr>
        <p:spPr/>
        <p:txBody>
          <a:bodyPr/>
          <a:lstStyle/>
          <a:p>
            <a:fld id="{92369C46-6730-4847-A264-8D6846392B18}" type="slidenum">
              <a:rPr lang="zh-CN" altLang="en-US"/>
              <a:pPr/>
              <a:t>49</a:t>
            </a:fld>
            <a:endParaRPr lang="en-US" altLang="zh-CN"/>
          </a:p>
        </p:txBody>
      </p:sp>
      <p:sp>
        <p:nvSpPr>
          <p:cNvPr id="64515" name="Rectangle 3">
            <a:extLst>
              <a:ext uri="{FF2B5EF4-FFF2-40B4-BE49-F238E27FC236}">
                <a16:creationId xmlns:a16="http://schemas.microsoft.com/office/drawing/2014/main" id="{89116D1B-AB70-4F8F-8D6B-F1A289F13963}"/>
              </a:ext>
            </a:extLst>
          </p:cNvPr>
          <p:cNvSpPr>
            <a:spLocks noGrp="1" noChangeArrowheads="1"/>
          </p:cNvSpPr>
          <p:nvPr>
            <p:ph type="body" idx="1"/>
          </p:nvPr>
        </p:nvSpPr>
        <p:spPr>
          <a:xfrm>
            <a:off x="1074963" y="6086306"/>
            <a:ext cx="7740564" cy="1057275"/>
          </a:xfrm>
        </p:spPr>
        <p:txBody>
          <a:bodyPr/>
          <a:lstStyle/>
          <a:p>
            <a:pPr>
              <a:buFontTx/>
              <a:buNone/>
            </a:pPr>
            <a:r>
              <a:rPr lang="zh-CN" altLang="en-US" sz="2800" dirty="0">
                <a:ea typeface="宋体" panose="02010600030101010101" pitchFamily="2" charset="-122"/>
              </a:rPr>
              <a:t>(</a:t>
            </a:r>
            <a:r>
              <a:rPr lang="en-US" altLang="zh-CN" sz="2800" dirty="0">
                <a:ea typeface="宋体" panose="02010600030101010101" pitchFamily="2" charset="-122"/>
              </a:rPr>
              <a:t>a) Normal code. (b) Code with a trap door inserted.</a:t>
            </a:r>
          </a:p>
        </p:txBody>
      </p:sp>
      <p:pic>
        <p:nvPicPr>
          <p:cNvPr id="64516" name="Picture 4">
            <a:extLst>
              <a:ext uri="{FF2B5EF4-FFF2-40B4-BE49-F238E27FC236}">
                <a16:creationId xmlns:a16="http://schemas.microsoft.com/office/drawing/2014/main" id="{1EB801AA-1FD3-4D0E-97B7-EBF3BC825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37" y="2280886"/>
            <a:ext cx="8153400" cy="365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a:extLst>
              <a:ext uri="{FF2B5EF4-FFF2-40B4-BE49-F238E27FC236}">
                <a16:creationId xmlns:a16="http://schemas.microsoft.com/office/drawing/2014/main" id="{3A9EAE09-21AF-42A2-916B-9E45E4970FAB}"/>
              </a:ext>
            </a:extLst>
          </p:cNvPr>
          <p:cNvSpPr>
            <a:spLocks noGrp="1" noChangeArrowheads="1"/>
          </p:cNvSpPr>
          <p:nvPr>
            <p:ph type="title"/>
          </p:nvPr>
        </p:nvSpPr>
        <p:spPr>
          <a:xfrm>
            <a:off x="648864" y="122237"/>
            <a:ext cx="7772400" cy="1143000"/>
          </a:xfrm>
        </p:spPr>
        <p:txBody>
          <a:bodyPr>
            <a:normAutofit/>
          </a:bodyPr>
          <a:lstStyle/>
          <a:p>
            <a:pPr algn="ctr"/>
            <a:r>
              <a:rPr lang="en-US" altLang="zh-CN" sz="3800" b="1" dirty="0"/>
              <a:t>Insider Attacks: Trap Doors</a:t>
            </a:r>
          </a:p>
        </p:txBody>
      </p:sp>
      <p:sp>
        <p:nvSpPr>
          <p:cNvPr id="4" name="文本框 3">
            <a:extLst>
              <a:ext uri="{FF2B5EF4-FFF2-40B4-BE49-F238E27FC236}">
                <a16:creationId xmlns:a16="http://schemas.microsoft.com/office/drawing/2014/main" id="{F580C8D0-846C-4B23-AFCF-28A64640E742}"/>
              </a:ext>
            </a:extLst>
          </p:cNvPr>
          <p:cNvSpPr txBox="1"/>
          <p:nvPr/>
        </p:nvSpPr>
        <p:spPr>
          <a:xfrm>
            <a:off x="328474" y="1136342"/>
            <a:ext cx="8487053" cy="954107"/>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Trap door: a piece of additional code inserted into the program so as to bypass some normal check.</a:t>
            </a:r>
            <a:endParaRPr lang="zh-CN" altLang="en-US" sz="28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4212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0FCF5C16-A97C-424F-BA7A-79E614892D76}" type="slidenum">
              <a:rPr lang="en-US" altLang="zh-CN" sz="1400">
                <a:latin typeface="Times New Roman" panose="02020603050405020304" pitchFamily="18" charset="0"/>
              </a:rPr>
              <a:pPr algn="r" eaLnBrk="1" hangingPunct="1"/>
              <a:t>5</a:t>
            </a:fld>
            <a:endParaRPr lang="zh-CN" altLang="en-US" sz="1400">
              <a:latin typeface="Times New Roman" panose="02020603050405020304" pitchFamily="18" charset="0"/>
            </a:endParaRPr>
          </a:p>
        </p:txBody>
      </p:sp>
      <p:sp>
        <p:nvSpPr>
          <p:cNvPr id="73731" name="Rectangle 2"/>
          <p:cNvSpPr>
            <a:spLocks noGrp="1" noChangeArrowheads="1"/>
          </p:cNvSpPr>
          <p:nvPr>
            <p:ph type="title" idx="4294967295"/>
          </p:nvPr>
        </p:nvSpPr>
        <p:spPr>
          <a:xfrm>
            <a:off x="470964" y="118320"/>
            <a:ext cx="8191230" cy="990290"/>
          </a:xfrm>
        </p:spPr>
        <p:txBody>
          <a:bodyPr>
            <a:normAutofit/>
          </a:bodyPr>
          <a:lstStyle/>
          <a:p>
            <a:pPr algn="ctr"/>
            <a:r>
              <a:rPr lang="en-US" altLang="zh-CN" sz="3600" dirty="0">
                <a:latin typeface="微软雅黑" panose="020B0503020204020204" pitchFamily="34" charset="-122"/>
                <a:ea typeface="微软雅黑" panose="020B0503020204020204" pitchFamily="34" charset="-122"/>
              </a:rPr>
              <a:t>Block cache</a:t>
            </a:r>
            <a:endParaRPr lang="en-US" altLang="zh-CN" sz="3800" b="1" dirty="0"/>
          </a:p>
        </p:txBody>
      </p:sp>
      <p:sp>
        <p:nvSpPr>
          <p:cNvPr id="73732" name="Rectangle 3"/>
          <p:cNvSpPr>
            <a:spLocks noGrp="1" noChangeArrowheads="1"/>
          </p:cNvSpPr>
          <p:nvPr>
            <p:ph type="body" idx="4294967295"/>
          </p:nvPr>
        </p:nvSpPr>
        <p:spPr>
          <a:xfrm>
            <a:off x="277019" y="1222376"/>
            <a:ext cx="8534400" cy="5338763"/>
          </a:xfrm>
        </p:spPr>
        <p:txBody>
          <a:bodyPr/>
          <a:lstStyle/>
          <a:p>
            <a:pPr eaLnBrk="1" hangingPunct="1">
              <a:buFont typeface="Wingdings" panose="05000000000000000000" pitchFamily="2" charset="2"/>
              <a:buChar char="l"/>
            </a:pPr>
            <a:r>
              <a:rPr lang="en-US" altLang="zh-CN" sz="2800" dirty="0"/>
              <a:t>Periodically, all data block should be written out.</a:t>
            </a:r>
          </a:p>
          <a:p>
            <a:pPr eaLnBrk="1" hangingPunct="1">
              <a:buFont typeface="Wingdings" panose="05000000000000000000" pitchFamily="2" charset="2"/>
              <a:buChar char="l"/>
            </a:pPr>
            <a:r>
              <a:rPr lang="en-US" altLang="zh-CN" sz="2800" dirty="0"/>
              <a:t> UNIX - system call sync forces modified blocks out to the disk immediately. e.g. update runs in background during sync every 30 seconds</a:t>
            </a:r>
          </a:p>
          <a:p>
            <a:pPr>
              <a:buFont typeface="Wingdings" panose="05000000000000000000" pitchFamily="2" charset="2"/>
              <a:buChar char="l"/>
            </a:pPr>
            <a:r>
              <a:rPr lang="en-US" altLang="zh-CN" sz="2800" dirty="0"/>
              <a:t>Windows has a similar System call: </a:t>
            </a:r>
            <a:r>
              <a:rPr lang="en-US" altLang="zh-CN" sz="2800" dirty="0" err="1"/>
              <a:t>FlushFileBuffer</a:t>
            </a:r>
            <a:endParaRPr lang="en-US" altLang="zh-CN" sz="2800" dirty="0"/>
          </a:p>
          <a:p>
            <a:pPr>
              <a:buFont typeface="Wingdings" panose="05000000000000000000" pitchFamily="2" charset="2"/>
              <a:buChar char="l"/>
            </a:pPr>
            <a:r>
              <a:rPr lang="en-US" altLang="zh-CN" sz="2800" dirty="0"/>
              <a:t>MS-DOS - </a:t>
            </a:r>
            <a:r>
              <a:rPr lang="en-US" altLang="zh-CN" sz="2800" b="1" dirty="0"/>
              <a:t>write-through cache</a:t>
            </a:r>
            <a:r>
              <a:rPr lang="en-US" altLang="zh-CN" sz="2800" dirty="0"/>
              <a:t> =&gt; all modified blocks are written immediately.</a:t>
            </a:r>
          </a:p>
          <a:p>
            <a:pPr eaLnBrk="1" hangingPunct="1">
              <a:buFont typeface="Arial" panose="020B0604020202020204" pitchFamily="34" charset="0"/>
              <a:buNone/>
            </a:pPr>
            <a:r>
              <a:rPr lang="en-US" altLang="zh-CN" sz="2800" dirty="0"/>
              <a:t>e.g. write a 1K block one character at a time</a:t>
            </a:r>
          </a:p>
          <a:p>
            <a:pPr eaLnBrk="1" hangingPunct="1">
              <a:buFont typeface="Arial" panose="020B0604020202020204" pitchFamily="34" charset="0"/>
              <a:buNone/>
            </a:pPr>
            <a:r>
              <a:rPr lang="en-US" altLang="zh-CN" sz="2800" dirty="0"/>
              <a:t>			 UNIX collect them together</a:t>
            </a:r>
          </a:p>
          <a:p>
            <a:pPr eaLnBrk="1" hangingPunct="1">
              <a:buFont typeface="Arial" panose="020B0604020202020204" pitchFamily="34" charset="0"/>
              <a:buNone/>
            </a:pPr>
            <a:r>
              <a:rPr lang="en-US" altLang="zh-CN" sz="2800" dirty="0"/>
              <a:t>			 MS-DOS 1B at a time</a:t>
            </a:r>
          </a:p>
        </p:txBody>
      </p:sp>
    </p:spTree>
    <p:extLst>
      <p:ext uri="{BB962C8B-B14F-4D97-AF65-F5344CB8AC3E}">
        <p14:creationId xmlns:p14="http://schemas.microsoft.com/office/powerpoint/2010/main" val="861626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665A4118-A017-448C-A92D-F628E0076177}"/>
              </a:ext>
            </a:extLst>
          </p:cNvPr>
          <p:cNvSpPr>
            <a:spLocks noGrp="1"/>
          </p:cNvSpPr>
          <p:nvPr>
            <p:ph type="sldNum" sz="quarter" idx="12"/>
          </p:nvPr>
        </p:nvSpPr>
        <p:spPr/>
        <p:txBody>
          <a:bodyPr/>
          <a:lstStyle/>
          <a:p>
            <a:fld id="{9FD1A28A-46B9-4A3C-BF93-F6BE80EBC5D5}" type="slidenum">
              <a:rPr lang="zh-CN" altLang="en-US"/>
              <a:pPr/>
              <a:t>50</a:t>
            </a:fld>
            <a:endParaRPr lang="en-US" altLang="zh-CN"/>
          </a:p>
        </p:txBody>
      </p:sp>
      <p:sp>
        <p:nvSpPr>
          <p:cNvPr id="21507" name="Rectangle 3">
            <a:extLst>
              <a:ext uri="{FF2B5EF4-FFF2-40B4-BE49-F238E27FC236}">
                <a16:creationId xmlns:a16="http://schemas.microsoft.com/office/drawing/2014/main" id="{321A6A7F-F398-40E0-8067-06C231435DC4}"/>
              </a:ext>
            </a:extLst>
          </p:cNvPr>
          <p:cNvSpPr>
            <a:spLocks noGrp="1" noChangeArrowheads="1"/>
          </p:cNvSpPr>
          <p:nvPr>
            <p:ph type="body" idx="1"/>
          </p:nvPr>
        </p:nvSpPr>
        <p:spPr>
          <a:xfrm>
            <a:off x="648864" y="5273687"/>
            <a:ext cx="8100820" cy="885825"/>
          </a:xfrm>
        </p:spPr>
        <p:txBody>
          <a:bodyPr>
            <a:normAutofit/>
          </a:bodyPr>
          <a:lstStyle/>
          <a:p>
            <a:pPr>
              <a:lnSpc>
                <a:spcPct val="90000"/>
              </a:lnSpc>
              <a:buFontTx/>
              <a:buNone/>
            </a:pPr>
            <a:r>
              <a:rPr lang="en-US" altLang="zh-CN" sz="2800" dirty="0"/>
              <a:t>The fake login window looks amazingly the same as the true one!</a:t>
            </a:r>
            <a:endParaRPr lang="zh-CN" altLang="en-US" dirty="0"/>
          </a:p>
        </p:txBody>
      </p:sp>
      <p:pic>
        <p:nvPicPr>
          <p:cNvPr id="21511" name="Picture 7">
            <a:extLst>
              <a:ext uri="{FF2B5EF4-FFF2-40B4-BE49-F238E27FC236}">
                <a16:creationId xmlns:a16="http://schemas.microsoft.com/office/drawing/2014/main" id="{7C627517-FE1C-426A-9EFB-3514FE5C5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155" y="2965428"/>
            <a:ext cx="6947571" cy="211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a:extLst>
              <a:ext uri="{FF2B5EF4-FFF2-40B4-BE49-F238E27FC236}">
                <a16:creationId xmlns:a16="http://schemas.microsoft.com/office/drawing/2014/main" id="{FBC8C617-9960-49CE-9329-7DE1D6876D35}"/>
              </a:ext>
            </a:extLst>
          </p:cNvPr>
          <p:cNvSpPr>
            <a:spLocks noGrp="1" noChangeArrowheads="1"/>
          </p:cNvSpPr>
          <p:nvPr>
            <p:ph type="title"/>
          </p:nvPr>
        </p:nvSpPr>
        <p:spPr>
          <a:xfrm>
            <a:off x="648864" y="122237"/>
            <a:ext cx="7772400" cy="1143000"/>
          </a:xfrm>
        </p:spPr>
        <p:txBody>
          <a:bodyPr>
            <a:normAutofit/>
          </a:bodyPr>
          <a:lstStyle/>
          <a:p>
            <a:pPr algn="ctr"/>
            <a:r>
              <a:rPr lang="en-US" altLang="zh-CN" sz="3800" b="1" dirty="0"/>
              <a:t>Insider Attacks</a:t>
            </a:r>
            <a:r>
              <a:rPr lang="zh-CN" altLang="en-US" sz="3800" b="1" dirty="0"/>
              <a:t>： </a:t>
            </a:r>
            <a:r>
              <a:rPr lang="en-US" altLang="zh-CN" sz="3800" b="1" dirty="0"/>
              <a:t>Login Spoofing</a:t>
            </a:r>
          </a:p>
        </p:txBody>
      </p:sp>
      <p:sp>
        <p:nvSpPr>
          <p:cNvPr id="4" name="文本框 3">
            <a:extLst>
              <a:ext uri="{FF2B5EF4-FFF2-40B4-BE49-F238E27FC236}">
                <a16:creationId xmlns:a16="http://schemas.microsoft.com/office/drawing/2014/main" id="{4399AB85-6618-44DC-980F-FC8E65D20718}"/>
              </a:ext>
            </a:extLst>
          </p:cNvPr>
          <p:cNvSpPr txBox="1"/>
          <p:nvPr/>
        </p:nvSpPr>
        <p:spPr>
          <a:xfrm>
            <a:off x="479394" y="1393794"/>
            <a:ext cx="8167456" cy="954107"/>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A way of stealing users’ login names and passwords by providing a similar but fake login window</a:t>
            </a:r>
            <a:endParaRPr lang="zh-CN" altLang="en-US" sz="28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7205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EA2B871A-C09C-4F3E-8CE1-D7119C223670}"/>
              </a:ext>
            </a:extLst>
          </p:cNvPr>
          <p:cNvSpPr>
            <a:spLocks noGrp="1"/>
          </p:cNvSpPr>
          <p:nvPr>
            <p:ph type="sldNum" sz="quarter" idx="12"/>
          </p:nvPr>
        </p:nvSpPr>
        <p:spPr/>
        <p:txBody>
          <a:bodyPr/>
          <a:lstStyle/>
          <a:p>
            <a:fld id="{3422E849-2997-437F-A427-D68AD2E13ECC}" type="slidenum">
              <a:rPr lang="zh-CN" altLang="en-US"/>
              <a:pPr/>
              <a:t>51</a:t>
            </a:fld>
            <a:endParaRPr lang="en-US" altLang="zh-CN"/>
          </a:p>
        </p:txBody>
      </p:sp>
      <p:sp>
        <p:nvSpPr>
          <p:cNvPr id="23554" name="Rectangle 2">
            <a:extLst>
              <a:ext uri="{FF2B5EF4-FFF2-40B4-BE49-F238E27FC236}">
                <a16:creationId xmlns:a16="http://schemas.microsoft.com/office/drawing/2014/main" id="{56943B1D-0F0B-4D11-8364-DA65B9CEB1DB}"/>
              </a:ext>
            </a:extLst>
          </p:cNvPr>
          <p:cNvSpPr>
            <a:spLocks noGrp="1" noChangeArrowheads="1"/>
          </p:cNvSpPr>
          <p:nvPr>
            <p:ph type="title"/>
          </p:nvPr>
        </p:nvSpPr>
        <p:spPr>
          <a:xfrm>
            <a:off x="652572" y="107673"/>
            <a:ext cx="7888070" cy="1325563"/>
          </a:xfrm>
        </p:spPr>
        <p:txBody>
          <a:bodyPr>
            <a:normAutofit/>
          </a:bodyPr>
          <a:lstStyle/>
          <a:p>
            <a:pPr algn="ctr"/>
            <a:r>
              <a:rPr lang="en-US" altLang="zh-CN" sz="3800" b="1" dirty="0">
                <a:ea typeface="宋体" panose="02010600030101010101" pitchFamily="2" charset="-122"/>
              </a:rPr>
              <a:t>Outsider Attacks: </a:t>
            </a:r>
            <a:br>
              <a:rPr lang="en-US" altLang="zh-CN" sz="3800" b="1" dirty="0">
                <a:ea typeface="宋体" panose="02010600030101010101" pitchFamily="2" charset="-122"/>
              </a:rPr>
            </a:br>
            <a:r>
              <a:rPr lang="en-US" altLang="zh-CN" sz="3800" b="1" dirty="0">
                <a:ea typeface="宋体" panose="02010600030101010101" pitchFamily="2" charset="-122"/>
              </a:rPr>
              <a:t>Buffer Overflow Attacks</a:t>
            </a:r>
            <a:endParaRPr lang="zh-CN" altLang="en-US" sz="3800" b="1" dirty="0">
              <a:ea typeface="宋体" panose="02010600030101010101" pitchFamily="2" charset="-122"/>
            </a:endParaRPr>
          </a:p>
        </p:txBody>
      </p:sp>
      <p:sp>
        <p:nvSpPr>
          <p:cNvPr id="23555" name="Rectangle 3">
            <a:extLst>
              <a:ext uri="{FF2B5EF4-FFF2-40B4-BE49-F238E27FC236}">
                <a16:creationId xmlns:a16="http://schemas.microsoft.com/office/drawing/2014/main" id="{99AAB43B-65DB-48DD-A173-1AF1A9794018}"/>
              </a:ext>
            </a:extLst>
          </p:cNvPr>
          <p:cNvSpPr>
            <a:spLocks noGrp="1" noChangeArrowheads="1"/>
          </p:cNvSpPr>
          <p:nvPr>
            <p:ph type="body" idx="1"/>
          </p:nvPr>
        </p:nvSpPr>
        <p:spPr>
          <a:xfrm>
            <a:off x="1108870" y="5095876"/>
            <a:ext cx="6835775" cy="1457325"/>
          </a:xfrm>
        </p:spPr>
        <p:txBody>
          <a:bodyPr>
            <a:normAutofit fontScale="92500"/>
          </a:bodyPr>
          <a:lstStyle/>
          <a:p>
            <a:pPr marL="0" indent="0">
              <a:lnSpc>
                <a:spcPct val="90000"/>
              </a:lnSpc>
              <a:buNone/>
            </a:pPr>
            <a:r>
              <a:rPr lang="zh-CN" altLang="en-US" sz="2800" dirty="0"/>
              <a:t>(</a:t>
            </a:r>
            <a:r>
              <a:rPr lang="en-US" altLang="zh-CN" sz="2800" dirty="0"/>
              <a:t>a) Situation when the main program is running.</a:t>
            </a:r>
          </a:p>
          <a:p>
            <a:pPr marL="0" indent="0">
              <a:lnSpc>
                <a:spcPct val="90000"/>
              </a:lnSpc>
              <a:buNone/>
            </a:pPr>
            <a:r>
              <a:rPr lang="en-US" altLang="zh-CN" sz="2800" dirty="0"/>
              <a:t>(b) After the procedure A has been called.</a:t>
            </a:r>
          </a:p>
          <a:p>
            <a:pPr marL="0" indent="0">
              <a:lnSpc>
                <a:spcPct val="90000"/>
              </a:lnSpc>
              <a:buNone/>
            </a:pPr>
            <a:r>
              <a:rPr lang="en-US" altLang="zh-CN" sz="2800" dirty="0"/>
              <a:t>(c) Buffer overflow shown in gray.</a:t>
            </a:r>
          </a:p>
        </p:txBody>
      </p:sp>
      <p:pic>
        <p:nvPicPr>
          <p:cNvPr id="23559" name="Picture 7">
            <a:extLst>
              <a:ext uri="{FF2B5EF4-FFF2-40B4-BE49-F238E27FC236}">
                <a16:creationId xmlns:a16="http://schemas.microsoft.com/office/drawing/2014/main" id="{BF7893CE-4A7C-4AEE-9955-12D0FC594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782" y="1390937"/>
            <a:ext cx="71056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5440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7F3F048-AFD1-4080-AE54-1C71156244CC}"/>
              </a:ext>
            </a:extLst>
          </p:cNvPr>
          <p:cNvSpPr txBox="1"/>
          <p:nvPr>
            <p:custDataLst>
              <p:tags r:id="rId2"/>
            </p:custDataLst>
          </p:nvPr>
        </p:nvSpPr>
        <p:spPr>
          <a:xfrm>
            <a:off x="190500" y="634999"/>
            <a:ext cx="8828087" cy="4918307"/>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 the computer system, there are many kinds of technology for identity authentication, among which password technology is based on () authentication, IC card is based on () authentication, fingerprint identification is based on () authentication.</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user characteristics; </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 user's property; </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 Things the user knows; </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 user's privilege;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03862068-D857-4AC8-A9E9-FAD238061581}"/>
              </a:ext>
            </a:extLst>
          </p:cNvPr>
          <p:cNvSpPr/>
          <p:nvPr>
            <p:custDataLst>
              <p:tags r:id="rId3"/>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2BAAC458-7D18-4D75-B1E8-60D9829A76E3}"/>
              </a:ext>
            </a:extLst>
          </p:cNvPr>
          <p:cNvSpPr/>
          <p:nvPr>
            <p:custDataLst>
              <p:tags r:id="rId4"/>
            </p:custDataLst>
          </p:nvPr>
        </p:nvSpPr>
        <p:spPr>
          <a:xfrm>
            <a:off x="0" y="5849239"/>
            <a:ext cx="9145588" cy="365824"/>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2D89BDF1-8742-4A78-B5F3-35459C33DBD4}"/>
              </a:ext>
            </a:extLst>
          </p:cNvPr>
          <p:cNvGrpSpPr/>
          <p:nvPr>
            <p:custDataLst>
              <p:tags r:id="rId5"/>
            </p:custDataLst>
          </p:nvPr>
        </p:nvGrpSpPr>
        <p:grpSpPr>
          <a:xfrm>
            <a:off x="0" y="0"/>
            <a:ext cx="9145588" cy="635000"/>
            <a:chOff x="0" y="0"/>
            <a:chExt cx="9145588" cy="635000"/>
          </a:xfrm>
        </p:grpSpPr>
        <p:sp>
          <p:nvSpPr>
            <p:cNvPr id="8" name="TitleBackground">
              <a:extLst>
                <a:ext uri="{FF2B5EF4-FFF2-40B4-BE49-F238E27FC236}">
                  <a16:creationId xmlns:a16="http://schemas.microsoft.com/office/drawing/2014/main" id="{042E4733-980E-4408-BAFD-E1B58B556310}"/>
                </a:ext>
              </a:extLst>
            </p:cNvPr>
            <p:cNvSpPr/>
            <p:nvPr>
              <p:custDataLst>
                <p:tags r:id="rId7"/>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2D15C775-8181-4894-A8D7-0DBE70AC2AB2}"/>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76445C0B-67B1-47CA-9A1B-129BDF1BB2AA}"/>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8556571F-AED0-4876-88EA-F50546E8ADE0}"/>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99D63088-3B49-4AE2-B9A7-FE11C263393E}"/>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2120615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402D845-D38F-478A-AACB-7276B1F0BA89}"/>
              </a:ext>
            </a:extLst>
          </p:cNvPr>
          <p:cNvSpPr txBox="1"/>
          <p:nvPr>
            <p:custDataLst>
              <p:tags r:id="rId1"/>
            </p:custDataLst>
          </p:nvPr>
        </p:nvSpPr>
        <p:spPr>
          <a:xfrm>
            <a:off x="190500" y="634999"/>
            <a:ext cx="8828087" cy="4918307"/>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 the computer system, there are many kinds of technology for identity authentication, among which password technology is based on (</a:t>
            </a:r>
            <a:r>
              <a:rPr lang="en-US" altLang="zh-CN" sz="26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C</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authentication, IC card is based on (</a:t>
            </a:r>
            <a:r>
              <a:rPr lang="en-US" altLang="zh-CN" sz="26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authentication, fingerprint identification is based on (</a:t>
            </a:r>
            <a:r>
              <a:rPr lang="en-US" altLang="zh-CN" sz="2600" dirty="0">
                <a:solidFill>
                  <a:srgbClr val="7030A0"/>
                </a:solidFill>
                <a:latin typeface="Microsoft Yahei" panose="020B0503020204020204" pitchFamily="34" charset="-122"/>
                <a:ea typeface="Microsoft Yahei" panose="020B0503020204020204" pitchFamily="34" charset="-122"/>
                <a:sym typeface="Microsoft Yahei" panose="020B0503020204020204" pitchFamily="34" charset="-122"/>
              </a:rPr>
              <a:t>A</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authentication.</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user characteristics; </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 user's property; </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 Things the user knows; </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 user's privilege;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extLst>
      <p:ext uri="{BB962C8B-B14F-4D97-AF65-F5344CB8AC3E}">
        <p14:creationId xmlns:p14="http://schemas.microsoft.com/office/powerpoint/2010/main" val="3647858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FFA02C-40B7-4C9A-8F4D-A366BCAD42AD}"/>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statement about digital signature is correct?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5" name="文本框 4">
            <a:extLst>
              <a:ext uri="{FF2B5EF4-FFF2-40B4-BE49-F238E27FC236}">
                <a16:creationId xmlns:a16="http://schemas.microsoft.com/office/drawing/2014/main" id="{332F3451-E07D-4B04-B3B9-75369E2DC1F7}"/>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receiver can verify the sender's signature on the message</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0B3EA322-AB3E-4B99-BBF9-3994BB35F308}"/>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receiver can verify whether the received information has been modified by others during transmission.</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9F66B59E-D14A-47A0-9F87-27B66EE5BAB2}"/>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sender cannot repudiate the signature of the message afterwards</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4CEFAF7C-651C-4BFA-88D6-1F76D4BE8F57}"/>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receiver cannot forge the signature of the message</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a:extLst>
              <a:ext uri="{FF2B5EF4-FFF2-40B4-BE49-F238E27FC236}">
                <a16:creationId xmlns:a16="http://schemas.microsoft.com/office/drawing/2014/main" id="{6FFA7FB3-1E24-4B48-8AF5-2F720FD2B788}"/>
              </a:ext>
            </a:extLst>
          </p:cNvPr>
          <p:cNvSpPr>
            <a:spLocks noChangeAspect="1"/>
          </p:cNvSpPr>
          <p:nvPr>
            <p:custDataLst>
              <p:tags r:id="rId7"/>
            </p:custDataLst>
          </p:nvPr>
        </p:nvSpPr>
        <p:spPr>
          <a:xfrm>
            <a:off x="1114663"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FF562FD3-1F10-4852-80E1-76AADE0864CA}"/>
              </a:ext>
            </a:extLst>
          </p:cNvPr>
          <p:cNvSpPr>
            <a:spLocks noChangeAspect="1"/>
          </p:cNvSpPr>
          <p:nvPr>
            <p:custDataLst>
              <p:tags r:id="rId8"/>
            </p:custDataLst>
          </p:nvPr>
        </p:nvSpPr>
        <p:spPr>
          <a:xfrm>
            <a:off x="1114663"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169E6FFB-75D2-4B6C-A174-9D0B7A1010A4}"/>
              </a:ext>
            </a:extLst>
          </p:cNvPr>
          <p:cNvSpPr>
            <a:spLocks noChangeAspect="1"/>
          </p:cNvSpPr>
          <p:nvPr>
            <p:custDataLst>
              <p:tags r:id="rId9"/>
            </p:custDataLst>
          </p:nvPr>
        </p:nvSpPr>
        <p:spPr>
          <a:xfrm>
            <a:off x="1114663"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52B5805C-5A50-4CA4-84BC-DF01B610F0D6}"/>
              </a:ext>
            </a:extLst>
          </p:cNvPr>
          <p:cNvSpPr>
            <a:spLocks noChangeAspect="1"/>
          </p:cNvSpPr>
          <p:nvPr>
            <p:custDataLst>
              <p:tags r:id="rId10"/>
            </p:custDataLst>
          </p:nvPr>
        </p:nvSpPr>
        <p:spPr>
          <a:xfrm>
            <a:off x="1114663"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4D56595-0D37-467D-B15F-6DAF38E116BD}"/>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F98BE5B0-B4AF-4B0B-8296-906B9E61FDC1}"/>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768DC4AE-7706-4BF2-8B84-0A6841207DCC}"/>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DD9CC1B-EE16-4C53-BC11-C37ADF74872A}"/>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E079EBD-5D48-49CF-989E-ED72AE94B92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458FF412-A4A8-4DD8-AE8F-85D41A81A49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5AEA17F-C9FF-4A8D-8EBF-0B26E0A915E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882157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36F401-0F6F-493E-9654-2D2747589A43}"/>
              </a:ext>
            </a:extLst>
          </p:cNvPr>
          <p:cNvSpPr txBox="1"/>
          <p:nvPr>
            <p:custDataLst>
              <p:tags r:id="rId2"/>
            </p:custDataLst>
          </p:nvPr>
        </p:nvSpPr>
        <p:spPr>
          <a:xfrm>
            <a:off x="914559" y="635000"/>
            <a:ext cx="731647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Disk block cache is in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3EF0CF0B-FCC0-453A-BF2A-7732FB092373}"/>
              </a:ext>
            </a:extLst>
          </p:cNvPr>
          <p:cNvSpPr txBox="1"/>
          <p:nvPr>
            <p:custDataLst>
              <p:tags r:id="rId3"/>
            </p:custDataLst>
          </p:nvPr>
        </p:nvSpPr>
        <p:spPr>
          <a:xfrm>
            <a:off x="1829117" y="27860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Cache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150499C-4903-4458-931D-F78B2BB2F960}"/>
              </a:ext>
            </a:extLst>
          </p:cNvPr>
          <p:cNvSpPr txBox="1"/>
          <p:nvPr>
            <p:custDataLst>
              <p:tags r:id="rId4"/>
            </p:custDataLst>
          </p:nvPr>
        </p:nvSpPr>
        <p:spPr>
          <a:xfrm>
            <a:off x="1829117" y="36433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Memory</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E3A26853-F999-4D44-8859-E3D1546C1C87}"/>
              </a:ext>
            </a:extLst>
          </p:cNvPr>
          <p:cNvSpPr txBox="1"/>
          <p:nvPr>
            <p:custDataLst>
              <p:tags r:id="rId5"/>
            </p:custDataLst>
          </p:nvPr>
        </p:nvSpPr>
        <p:spPr>
          <a:xfrm>
            <a:off x="1829117" y="450056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Disk</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0F1406BD-99AE-42F0-8AF3-7A40B62C7CAB}"/>
              </a:ext>
            </a:extLst>
          </p:cNvPr>
          <p:cNvSpPr txBox="1"/>
          <p:nvPr>
            <p:custDataLst>
              <p:tags r:id="rId6"/>
            </p:custDataLst>
          </p:nvPr>
        </p:nvSpPr>
        <p:spPr>
          <a:xfrm>
            <a:off x="1829117" y="5357813"/>
            <a:ext cx="6401911"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Disk controller</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73DDA6E0-4C8A-44E0-B65B-0A5030279E3F}"/>
              </a:ext>
            </a:extLst>
          </p:cNvPr>
          <p:cNvSpPr>
            <a:spLocks noChangeAspect="1"/>
          </p:cNvSpPr>
          <p:nvPr>
            <p:custDataLst>
              <p:tags r:id="rId7"/>
            </p:custDataLst>
          </p:nvPr>
        </p:nvSpPr>
        <p:spPr>
          <a:xfrm>
            <a:off x="1114663"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7F00191-CE4E-4BDE-B6D9-8D6EB32C507F}"/>
              </a:ext>
            </a:extLst>
          </p:cNvPr>
          <p:cNvSpPr>
            <a:spLocks noChangeAspect="1"/>
          </p:cNvSpPr>
          <p:nvPr>
            <p:custDataLst>
              <p:tags r:id="rId8"/>
            </p:custDataLst>
          </p:nvPr>
        </p:nvSpPr>
        <p:spPr>
          <a:xfrm>
            <a:off x="1114663"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DB0745DA-F979-48EC-9895-1C7B27CD9A9A}"/>
              </a:ext>
            </a:extLst>
          </p:cNvPr>
          <p:cNvSpPr>
            <a:spLocks noChangeAspect="1"/>
          </p:cNvSpPr>
          <p:nvPr>
            <p:custDataLst>
              <p:tags r:id="rId9"/>
            </p:custDataLst>
          </p:nvPr>
        </p:nvSpPr>
        <p:spPr>
          <a:xfrm>
            <a:off x="1114663"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243723B-27BD-4A1E-A4AE-FA52B759631E}"/>
              </a:ext>
            </a:extLst>
          </p:cNvPr>
          <p:cNvSpPr>
            <a:spLocks noChangeAspect="1"/>
          </p:cNvSpPr>
          <p:nvPr>
            <p:custDataLst>
              <p:tags r:id="rId10"/>
            </p:custDataLst>
          </p:nvPr>
        </p:nvSpPr>
        <p:spPr>
          <a:xfrm>
            <a:off x="1114663"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4949F651-79AA-427E-9774-E1DE7F9D5C8E}"/>
              </a:ext>
            </a:extLst>
          </p:cNvPr>
          <p:cNvSpPr/>
          <p:nvPr>
            <p:custDataLst>
              <p:tags r:id="rId11"/>
            </p:custDataLst>
          </p:nvPr>
        </p:nvSpPr>
        <p:spPr>
          <a:xfrm>
            <a:off x="6173629"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493A0C3-1EBD-4EF1-9F16-6819A14FF6DA}"/>
              </a:ext>
            </a:extLst>
          </p:cNvPr>
          <p:cNvGrpSpPr/>
          <p:nvPr>
            <p:custDataLst>
              <p:tags r:id="rId12"/>
            </p:custDataLst>
          </p:nvPr>
        </p:nvGrpSpPr>
        <p:grpSpPr>
          <a:xfrm>
            <a:off x="0" y="0"/>
            <a:ext cx="9145588" cy="635000"/>
            <a:chOff x="0" y="0"/>
            <a:chExt cx="9145588" cy="635000"/>
          </a:xfrm>
        </p:grpSpPr>
        <p:sp>
          <p:nvSpPr>
            <p:cNvPr id="14" name="TitleBackground">
              <a:extLst>
                <a:ext uri="{FF2B5EF4-FFF2-40B4-BE49-F238E27FC236}">
                  <a16:creationId xmlns:a16="http://schemas.microsoft.com/office/drawing/2014/main" id="{D2B0E959-90B9-474E-9188-FEC11A097896}"/>
                </a:ext>
              </a:extLst>
            </p:cNvPr>
            <p:cNvSpPr/>
            <p:nvPr>
              <p:custDataLst>
                <p:tags r:id="rId14"/>
              </p:custDataLst>
            </p:nvPr>
          </p:nvSpPr>
          <p:spPr>
            <a:xfrm>
              <a:off x="0" y="0"/>
              <a:ext cx="9145588"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0671CD61-0624-4DA9-B993-688C64C7695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E1BBBBFA-3A17-4303-A39B-D12F103B813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536A41EC-E507-43C2-8518-C5E6D971180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DA0D27B-1251-4B93-BDE7-5B97A5E6834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6188" y="63500"/>
            <a:ext cx="1422400" cy="508000"/>
          </a:xfrm>
          <a:prstGeom prst="rect">
            <a:avLst/>
          </a:prstGeom>
        </p:spPr>
      </p:pic>
    </p:spTree>
    <p:custDataLst>
      <p:tags r:id="rId1"/>
    </p:custDataLst>
    <p:extLst>
      <p:ext uri="{BB962C8B-B14F-4D97-AF65-F5344CB8AC3E}">
        <p14:creationId xmlns:p14="http://schemas.microsoft.com/office/powerpoint/2010/main" val="195699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0FCF5C16-A97C-424F-BA7A-79E614892D76}" type="slidenum">
              <a:rPr lang="en-US" altLang="zh-CN" sz="1400">
                <a:latin typeface="Times New Roman" panose="02020603050405020304" pitchFamily="18" charset="0"/>
              </a:rPr>
              <a:pPr algn="r" eaLnBrk="1" hangingPunct="1"/>
              <a:t>7</a:t>
            </a:fld>
            <a:endParaRPr lang="zh-CN" altLang="en-US" sz="1400">
              <a:latin typeface="Times New Roman" panose="02020603050405020304" pitchFamily="18" charset="0"/>
            </a:endParaRPr>
          </a:p>
        </p:txBody>
      </p:sp>
      <p:sp>
        <p:nvSpPr>
          <p:cNvPr id="73731" name="Rectangle 2"/>
          <p:cNvSpPr>
            <a:spLocks noGrp="1" noChangeArrowheads="1"/>
          </p:cNvSpPr>
          <p:nvPr>
            <p:ph type="title" idx="4294967295"/>
          </p:nvPr>
        </p:nvSpPr>
        <p:spPr>
          <a:xfrm>
            <a:off x="470964" y="118320"/>
            <a:ext cx="8191230" cy="990290"/>
          </a:xfrm>
        </p:spPr>
        <p:txBody>
          <a:bodyPr>
            <a:normAutofit/>
          </a:bodyPr>
          <a:lstStyle/>
          <a:p>
            <a:pPr algn="ctr">
              <a:lnSpc>
                <a:spcPct val="150000"/>
              </a:lnSpc>
            </a:pPr>
            <a:r>
              <a:rPr lang="en-US" altLang="zh-CN" sz="4000" dirty="0">
                <a:latin typeface="微软雅黑" panose="020B0503020204020204" pitchFamily="34" charset="-122"/>
                <a:ea typeface="微软雅黑" panose="020B0503020204020204" pitchFamily="34" charset="-122"/>
              </a:rPr>
              <a:t>Block read ahead</a:t>
            </a:r>
          </a:p>
        </p:txBody>
      </p:sp>
      <p:sp>
        <p:nvSpPr>
          <p:cNvPr id="73732" name="Rectangle 3"/>
          <p:cNvSpPr>
            <a:spLocks noGrp="1" noChangeArrowheads="1"/>
          </p:cNvSpPr>
          <p:nvPr>
            <p:ph type="body" idx="4294967295"/>
          </p:nvPr>
        </p:nvSpPr>
        <p:spPr>
          <a:xfrm>
            <a:off x="277019" y="1222376"/>
            <a:ext cx="8534400" cy="5338763"/>
          </a:xfrm>
        </p:spPr>
        <p:txBody>
          <a:bodyPr>
            <a:normAutofit/>
          </a:bodyPr>
          <a:lstStyle/>
          <a:p>
            <a:pPr eaLnBrk="1" hangingPunct="1">
              <a:lnSpc>
                <a:spcPct val="150000"/>
              </a:lnSpc>
              <a:buFont typeface="Wingdings" panose="05000000000000000000" pitchFamily="2" charset="2"/>
              <a:buChar char="l"/>
            </a:pPr>
            <a:r>
              <a:rPr lang="en-US" altLang="zh-CN" sz="2600" b="1" i="0" u="none" strike="noStrike" baseline="0" dirty="0">
                <a:latin typeface="Times-Roman"/>
              </a:rPr>
              <a:t>Get blocks into the cache before they are needed</a:t>
            </a:r>
          </a:p>
          <a:p>
            <a:pPr marL="514350" indent="-514350" eaLnBrk="1" hangingPunct="1">
              <a:lnSpc>
                <a:spcPct val="150000"/>
              </a:lnSpc>
              <a:buFont typeface="+mj-ea"/>
              <a:buAutoNum type="circleNumDbPlain"/>
            </a:pPr>
            <a:r>
              <a:rPr lang="en-US" altLang="zh-CN" sz="2600" dirty="0">
                <a:latin typeface="Times-Roman"/>
              </a:rPr>
              <a:t>  </a:t>
            </a:r>
            <a:r>
              <a:rPr lang="en-US" altLang="zh-CN" sz="2600" b="0" i="0" u="none" strike="noStrike" baseline="0" dirty="0">
                <a:latin typeface="Times-Roman"/>
              </a:rPr>
              <a:t>help increase the hit rate</a:t>
            </a:r>
          </a:p>
          <a:p>
            <a:pPr marL="514350" indent="-514350" eaLnBrk="1" hangingPunct="1">
              <a:lnSpc>
                <a:spcPct val="150000"/>
              </a:lnSpc>
              <a:buFont typeface="+mj-ea"/>
              <a:buAutoNum type="circleNumDbPlain"/>
            </a:pPr>
            <a:r>
              <a:rPr lang="en-US" altLang="zh-CN" sz="2600" dirty="0">
                <a:latin typeface="Times-Roman"/>
              </a:rPr>
              <a:t>  s</a:t>
            </a:r>
            <a:r>
              <a:rPr lang="en-US" altLang="zh-CN" sz="2600" b="0" i="0" u="none" strike="noStrike" baseline="0" dirty="0">
                <a:latin typeface="Times-Roman"/>
              </a:rPr>
              <a:t>uitable for sequential read;</a:t>
            </a:r>
          </a:p>
          <a:p>
            <a:pPr marL="514350" indent="-514350" algn="l">
              <a:lnSpc>
                <a:spcPct val="150000"/>
              </a:lnSpc>
              <a:buFont typeface="+mj-ea"/>
              <a:buAutoNum type="circleNumDbPlain"/>
            </a:pPr>
            <a:r>
              <a:rPr lang="en-US" altLang="zh-CN" sz="2600" b="0" i="0" u="none" strike="noStrike" baseline="0" dirty="0">
                <a:latin typeface="Times-Roman"/>
              </a:rPr>
              <a:t>	not suitable for randomly accessed</a:t>
            </a:r>
          </a:p>
          <a:p>
            <a:pPr marL="514350" indent="-514350" algn="l">
              <a:lnSpc>
                <a:spcPct val="150000"/>
              </a:lnSpc>
              <a:buFont typeface="+mj-ea"/>
              <a:buAutoNum type="circleNumDbPlain"/>
            </a:pPr>
            <a:r>
              <a:rPr lang="en-US" altLang="zh-CN" sz="2600" dirty="0">
                <a:latin typeface="Times-Roman"/>
              </a:rPr>
              <a:t>  </a:t>
            </a:r>
            <a:r>
              <a:rPr lang="en-US" altLang="zh-CN" sz="2600" b="0" i="0" u="none" strike="noStrike" baseline="0" dirty="0">
                <a:latin typeface="Times-Roman"/>
              </a:rPr>
              <a:t>waste disk bandwidth by reading in useless blocks and may remove potentially useful blocks from the cache;</a:t>
            </a:r>
          </a:p>
          <a:p>
            <a:pPr marL="0" indent="0" eaLnBrk="1" hangingPunct="1">
              <a:buNone/>
            </a:pPr>
            <a:endParaRPr lang="en-US" altLang="zh-CN" sz="2800" dirty="0"/>
          </a:p>
        </p:txBody>
      </p:sp>
    </p:spTree>
    <p:extLst>
      <p:ext uri="{BB962C8B-B14F-4D97-AF65-F5344CB8AC3E}">
        <p14:creationId xmlns:p14="http://schemas.microsoft.com/office/powerpoint/2010/main" val="1299300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867AF060-61E4-4F1C-95DD-AE789ACD9600}" type="slidenum">
              <a:rPr lang="en-US" altLang="zh-CN" sz="1400">
                <a:latin typeface="Times New Roman" panose="02020603050405020304" pitchFamily="18" charset="0"/>
              </a:rPr>
              <a:pPr algn="r" eaLnBrk="1" hangingPunct="1"/>
              <a:t>8</a:t>
            </a:fld>
            <a:endParaRPr lang="zh-CN" altLang="en-US" sz="1400">
              <a:latin typeface="Times New Roman" panose="02020603050405020304" pitchFamily="18" charset="0"/>
            </a:endParaRPr>
          </a:p>
        </p:txBody>
      </p:sp>
      <p:sp>
        <p:nvSpPr>
          <p:cNvPr id="74755" name="Rectangle 2"/>
          <p:cNvSpPr>
            <a:spLocks noGrp="1" noChangeArrowheads="1"/>
          </p:cNvSpPr>
          <p:nvPr>
            <p:ph type="title" idx="4294967295"/>
          </p:nvPr>
        </p:nvSpPr>
        <p:spPr>
          <a:xfrm>
            <a:off x="624790" y="98088"/>
            <a:ext cx="8037403" cy="982199"/>
          </a:xfrm>
        </p:spPr>
        <p:txBody>
          <a:bodyPr>
            <a:normAutofit/>
          </a:bodyPr>
          <a:lstStyle/>
          <a:p>
            <a:pPr algn="ctr">
              <a:lnSpc>
                <a:spcPct val="150000"/>
              </a:lnSpc>
            </a:pPr>
            <a:r>
              <a:rPr lang="en-US" altLang="zh-CN" sz="4000" dirty="0">
                <a:latin typeface="微软雅黑" panose="020B0503020204020204" pitchFamily="34" charset="-122"/>
                <a:ea typeface="微软雅黑" panose="020B0503020204020204" pitchFamily="34" charset="-122"/>
              </a:rPr>
              <a:t>Reducing Disk-Arm Motion</a:t>
            </a:r>
          </a:p>
        </p:txBody>
      </p:sp>
      <p:sp>
        <p:nvSpPr>
          <p:cNvPr id="74756" name="Rectangle 3"/>
          <p:cNvSpPr>
            <a:spLocks noGrp="1" noChangeArrowheads="1"/>
          </p:cNvSpPr>
          <p:nvPr>
            <p:ph type="body" idx="4294967295"/>
          </p:nvPr>
        </p:nvSpPr>
        <p:spPr>
          <a:xfrm>
            <a:off x="595850" y="1363662"/>
            <a:ext cx="7953375" cy="1785938"/>
          </a:xfrm>
        </p:spPr>
        <p:txBody>
          <a:bodyPr/>
          <a:lstStyle/>
          <a:p>
            <a:pPr eaLnBrk="1" hangingPunct="1">
              <a:lnSpc>
                <a:spcPct val="90000"/>
              </a:lnSpc>
              <a:buFont typeface="Wingdings" panose="05000000000000000000" pitchFamily="2" charset="2"/>
              <a:buChar char="l"/>
            </a:pPr>
            <a:r>
              <a:rPr lang="en-US" altLang="zh-CN" sz="2000" dirty="0"/>
              <a:t>Reading a block needs one access for the </a:t>
            </a:r>
            <a:r>
              <a:rPr lang="en-US" altLang="zh-CN" sz="2000" dirty="0" err="1"/>
              <a:t>i</a:t>
            </a:r>
            <a:r>
              <a:rPr lang="en-US" altLang="zh-CN" sz="2000" dirty="0"/>
              <a:t>-node and one for the block. </a:t>
            </a:r>
          </a:p>
          <a:p>
            <a:pPr eaLnBrk="1" hangingPunct="1">
              <a:lnSpc>
                <a:spcPct val="90000"/>
              </a:lnSpc>
              <a:buFont typeface="Arial" panose="020B0604020202020204" pitchFamily="34" charset="0"/>
              <a:buNone/>
            </a:pPr>
            <a:r>
              <a:rPr lang="en-US" altLang="zh-CN" sz="2000" dirty="0"/>
              <a:t>(a) I-nodes placed at the start of the disk</a:t>
            </a:r>
          </a:p>
          <a:p>
            <a:pPr eaLnBrk="1" hangingPunct="1">
              <a:lnSpc>
                <a:spcPct val="90000"/>
              </a:lnSpc>
              <a:buFont typeface="Arial" panose="020B0604020202020204" pitchFamily="34" charset="0"/>
              <a:buNone/>
            </a:pPr>
            <a:r>
              <a:rPr lang="en-US" altLang="zh-CN" sz="2000" dirty="0"/>
              <a:t>(b) Disk divided into cylinder groups, each with its own blocks and </a:t>
            </a:r>
            <a:r>
              <a:rPr lang="en-US" altLang="zh-CN" sz="2000" dirty="0" err="1"/>
              <a:t>i</a:t>
            </a:r>
            <a:r>
              <a:rPr lang="en-US" altLang="zh-CN" sz="2000" dirty="0"/>
              <a:t>-nodes.</a:t>
            </a:r>
          </a:p>
        </p:txBody>
      </p:sp>
      <p:pic>
        <p:nvPicPr>
          <p:cNvPr id="74757" name="Picture 4" descr="6-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767" y="2969883"/>
            <a:ext cx="7251540" cy="338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CBF700C-DA39-4287-8E0F-FFF7E7DE2E0D}"/>
              </a:ext>
            </a:extLst>
          </p:cNvPr>
          <p:cNvSpPr txBox="1"/>
          <p:nvPr/>
        </p:nvSpPr>
        <p:spPr>
          <a:xfrm>
            <a:off x="1447800" y="6384521"/>
            <a:ext cx="1566334" cy="369332"/>
          </a:xfrm>
          <a:prstGeom prst="rect">
            <a:avLst/>
          </a:prstGeom>
          <a:noFill/>
        </p:spPr>
        <p:txBody>
          <a:bodyPr wrap="square" rtlCol="0">
            <a:spAutoFit/>
          </a:bodyPr>
          <a:lstStyle/>
          <a:p>
            <a:r>
              <a:rPr lang="en-US" altLang="zh-CN" dirty="0"/>
              <a:t>Old method</a:t>
            </a:r>
            <a:endParaRPr lang="zh-CN" altLang="en-US" dirty="0"/>
          </a:p>
        </p:txBody>
      </p:sp>
      <p:sp>
        <p:nvSpPr>
          <p:cNvPr id="7" name="文本框 6">
            <a:extLst>
              <a:ext uri="{FF2B5EF4-FFF2-40B4-BE49-F238E27FC236}">
                <a16:creationId xmlns:a16="http://schemas.microsoft.com/office/drawing/2014/main" id="{8A897E87-8D76-4E05-A70F-04EB1039D001}"/>
              </a:ext>
            </a:extLst>
          </p:cNvPr>
          <p:cNvSpPr txBox="1"/>
          <p:nvPr/>
        </p:nvSpPr>
        <p:spPr>
          <a:xfrm>
            <a:off x="5207000" y="6343134"/>
            <a:ext cx="1566334" cy="369332"/>
          </a:xfrm>
          <a:prstGeom prst="rect">
            <a:avLst/>
          </a:prstGeom>
          <a:noFill/>
        </p:spPr>
        <p:txBody>
          <a:bodyPr wrap="square" rtlCol="0">
            <a:spAutoFit/>
          </a:bodyPr>
          <a:lstStyle/>
          <a:p>
            <a:r>
              <a:rPr lang="en-US" altLang="zh-CN" dirty="0"/>
              <a:t>New method</a:t>
            </a:r>
            <a:endParaRPr lang="zh-CN" altLang="en-US" dirty="0"/>
          </a:p>
        </p:txBody>
      </p:sp>
    </p:spTree>
    <p:extLst>
      <p:ext uri="{BB962C8B-B14F-4D97-AF65-F5344CB8AC3E}">
        <p14:creationId xmlns:p14="http://schemas.microsoft.com/office/powerpoint/2010/main" val="175789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txBox="1">
            <a:spLocks noGrp="1" noChangeArrowheads="1"/>
          </p:cNvSpPr>
          <p:nvPr/>
        </p:nvSpPr>
        <p:spPr bwMode="auto">
          <a:xfrm>
            <a:off x="8662194" y="6527800"/>
            <a:ext cx="482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eaLnBrk="1" hangingPunct="1"/>
            <a:fld id="{0FCF5C16-A97C-424F-BA7A-79E614892D76}" type="slidenum">
              <a:rPr lang="en-US" altLang="zh-CN" sz="1400">
                <a:latin typeface="Times New Roman" panose="02020603050405020304" pitchFamily="18" charset="0"/>
              </a:rPr>
              <a:pPr algn="r" eaLnBrk="1" hangingPunct="1"/>
              <a:t>9</a:t>
            </a:fld>
            <a:endParaRPr lang="zh-CN" altLang="en-US" sz="1400">
              <a:latin typeface="Times New Roman" panose="02020603050405020304" pitchFamily="18" charset="0"/>
            </a:endParaRPr>
          </a:p>
        </p:txBody>
      </p:sp>
      <p:sp>
        <p:nvSpPr>
          <p:cNvPr id="73731" name="Rectangle 2"/>
          <p:cNvSpPr>
            <a:spLocks noGrp="1" noChangeArrowheads="1"/>
          </p:cNvSpPr>
          <p:nvPr>
            <p:ph type="title" idx="4294967295"/>
          </p:nvPr>
        </p:nvSpPr>
        <p:spPr>
          <a:xfrm>
            <a:off x="470964" y="118320"/>
            <a:ext cx="8191230" cy="990290"/>
          </a:xfrm>
        </p:spPr>
        <p:txBody>
          <a:bodyPr>
            <a:normAutofit/>
          </a:bodyPr>
          <a:lstStyle/>
          <a:p>
            <a:pPr algn="ctr" eaLnBrk="1" hangingPunct="1"/>
            <a:r>
              <a:rPr lang="en-US" altLang="zh-CN" sz="3800" b="1" dirty="0"/>
              <a:t>Defragmenting Disks</a:t>
            </a:r>
          </a:p>
        </p:txBody>
      </p:sp>
      <p:sp>
        <p:nvSpPr>
          <p:cNvPr id="73732" name="Rectangle 3"/>
          <p:cNvSpPr>
            <a:spLocks noGrp="1" noChangeArrowheads="1"/>
          </p:cNvSpPr>
          <p:nvPr>
            <p:ph type="body" idx="4294967295"/>
          </p:nvPr>
        </p:nvSpPr>
        <p:spPr>
          <a:xfrm>
            <a:off x="277019" y="1222376"/>
            <a:ext cx="8534400" cy="5338763"/>
          </a:xfrm>
        </p:spPr>
        <p:txBody>
          <a:bodyPr>
            <a:normAutofit/>
          </a:bodyPr>
          <a:lstStyle/>
          <a:p>
            <a:pPr algn="l">
              <a:buFont typeface="Wingdings" panose="05000000000000000000" pitchFamily="2" charset="2"/>
              <a:buChar char="l"/>
            </a:pPr>
            <a:r>
              <a:rPr lang="en-US" altLang="zh-CN" sz="2800" b="1" i="0" u="none" strike="noStrike" baseline="0" dirty="0">
                <a:latin typeface="Times-Roman"/>
              </a:rPr>
              <a:t> Fragmentation</a:t>
            </a:r>
          </a:p>
          <a:p>
            <a:pPr marL="514350" indent="-514350">
              <a:buFont typeface="+mj-ea"/>
              <a:buAutoNum type="circleNumDbPlain"/>
            </a:pPr>
            <a:r>
              <a:rPr lang="en-US" altLang="zh-CN" sz="2800" dirty="0">
                <a:latin typeface="Times-Roman"/>
              </a:rPr>
              <a:t>Over time, files will be created and deleted, resulting in holes on the entire disk. </a:t>
            </a:r>
          </a:p>
          <a:p>
            <a:pPr marL="514350" indent="-514350">
              <a:buFont typeface="+mj-ea"/>
              <a:buAutoNum type="circleNumDbPlain"/>
            </a:pPr>
            <a:r>
              <a:rPr lang="en-US" altLang="zh-CN" sz="2800" dirty="0">
                <a:latin typeface="Times-Roman"/>
              </a:rPr>
              <a:t>When </a:t>
            </a:r>
            <a:r>
              <a:rPr lang="en-US" altLang="zh-CN" sz="2800" b="0" i="0" u="none" strike="noStrike" baseline="0" dirty="0">
                <a:latin typeface="Times-Roman"/>
              </a:rPr>
              <a:t>a new file is created, the blocks used for it may be spread all over the disk, giving poor performance.</a:t>
            </a:r>
          </a:p>
          <a:p>
            <a:pPr algn="l">
              <a:buFont typeface="Wingdings" panose="05000000000000000000" pitchFamily="2" charset="2"/>
              <a:buChar char="l"/>
            </a:pPr>
            <a:r>
              <a:rPr lang="en-US" altLang="zh-CN" sz="2800" b="1" i="0" u="none" strike="noStrike" baseline="0" dirty="0">
                <a:latin typeface="Times-Roman"/>
              </a:rPr>
              <a:t>Solution</a:t>
            </a:r>
          </a:p>
          <a:p>
            <a:pPr marL="514350" indent="-514350" algn="l">
              <a:buFont typeface="+mj-ea"/>
              <a:buAutoNum type="circleNumDbPlain"/>
            </a:pPr>
            <a:r>
              <a:rPr lang="en-US" altLang="zh-CN" sz="2800" dirty="0">
                <a:latin typeface="Times-Roman"/>
              </a:rPr>
              <a:t>M</a:t>
            </a:r>
            <a:r>
              <a:rPr lang="en-US" altLang="zh-CN" sz="2800" b="0" i="0" u="none" strike="noStrike" baseline="0" dirty="0">
                <a:latin typeface="Times-Roman"/>
              </a:rPr>
              <a:t>oving files around to make them contiguous and to put all (or at least most) of the free space in one or more large contiguous regions on the disk. </a:t>
            </a:r>
          </a:p>
          <a:p>
            <a:pPr marL="514350" indent="-514350" algn="l">
              <a:buFont typeface="+mj-ea"/>
              <a:buAutoNum type="circleNumDbPlain"/>
            </a:pPr>
            <a:r>
              <a:rPr lang="en-US" altLang="zh-CN" sz="2800" b="0" i="0" u="none" strike="noStrike" baseline="0" dirty="0">
                <a:latin typeface="Times-Roman"/>
              </a:rPr>
              <a:t>Windows has a program, </a:t>
            </a:r>
            <a:r>
              <a:rPr lang="en-US" altLang="zh-CN" sz="2800" b="0" i="1" u="none" strike="noStrike" baseline="0" dirty="0">
                <a:latin typeface="Times-Italic"/>
              </a:rPr>
              <a:t>defrag</a:t>
            </a:r>
            <a:r>
              <a:rPr lang="en-US" altLang="zh-CN" sz="2800" b="0" i="0" u="none" strike="noStrike" baseline="0" dirty="0">
                <a:latin typeface="Times-Roman"/>
              </a:rPr>
              <a:t>. Windows users should run it regularly, except on SSDs.</a:t>
            </a:r>
            <a:endParaRPr lang="en-US" altLang="zh-CN" sz="2800" dirty="0"/>
          </a:p>
        </p:txBody>
      </p:sp>
    </p:spTree>
    <p:extLst>
      <p:ext uri="{BB962C8B-B14F-4D97-AF65-F5344CB8AC3E}">
        <p14:creationId xmlns:p14="http://schemas.microsoft.com/office/powerpoint/2010/main" val="25400250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0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4.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1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2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5.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1.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8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3.xml><?xml version="1.0" encoding="utf-8"?>
<p:tagLst xmlns:a="http://schemas.openxmlformats.org/drawingml/2006/main" xmlns:r="http://schemas.openxmlformats.org/officeDocument/2006/relationships" xmlns:p="http://schemas.openxmlformats.org/presentationml/2006/main">
  <p:tag name="RAINPROBLEM" val="ShortAnswer"/>
  <p:tag name="PROBLEMSCORE" val="1.0"/>
  <p:tag name="PROBLEMVOICEALLOWED" val="False"/>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13560</TotalTime>
  <Words>2698</Words>
  <Application>Microsoft Office PowerPoint</Application>
  <PresentationFormat>自定义</PresentationFormat>
  <Paragraphs>333</Paragraphs>
  <Slides>54</Slides>
  <Notes>1</Notes>
  <HiddenSlides>0</HiddenSlides>
  <MMClips>4</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54</vt:i4>
      </vt:variant>
    </vt:vector>
  </HeadingPairs>
  <TitlesOfParts>
    <vt:vector size="71" baseType="lpstr">
      <vt:lpstr>GeosansLight</vt:lpstr>
      <vt:lpstr>Microsoft Yahei</vt:lpstr>
      <vt:lpstr>Open Sans</vt:lpstr>
      <vt:lpstr>Times-Italic</vt:lpstr>
      <vt:lpstr>Times-Roman</vt:lpstr>
      <vt:lpstr>等线</vt:lpstr>
      <vt:lpstr>华文中宋</vt:lpstr>
      <vt:lpstr>宋体</vt:lpstr>
      <vt:lpstr>微软雅黑</vt:lpstr>
      <vt:lpstr>Arial</vt:lpstr>
      <vt:lpstr>Calibri</vt:lpstr>
      <vt:lpstr>Cambria Math</vt:lpstr>
      <vt:lpstr>FontAwesome</vt:lpstr>
      <vt:lpstr>Tahoma</vt:lpstr>
      <vt:lpstr>Times New Roman</vt:lpstr>
      <vt:lpstr>Wingdings</vt:lpstr>
      <vt:lpstr>Office 主题​​</vt:lpstr>
      <vt:lpstr>PowerPoint 演示文稿</vt:lpstr>
      <vt:lpstr>PowerPoint 演示文稿</vt:lpstr>
      <vt:lpstr>PowerPoint 演示文稿</vt:lpstr>
      <vt:lpstr>Block cache</vt:lpstr>
      <vt:lpstr>Block cache</vt:lpstr>
      <vt:lpstr>PowerPoint 演示文稿</vt:lpstr>
      <vt:lpstr>Block read ahead</vt:lpstr>
      <vt:lpstr>Reducing Disk-Arm Motion</vt:lpstr>
      <vt:lpstr>Defragmenting Disks</vt:lpstr>
      <vt:lpstr>Defragmenting Disks</vt:lpstr>
      <vt:lpstr>PowerPoint 演示文稿</vt:lpstr>
      <vt:lpstr>PowerPoint 演示文稿</vt:lpstr>
      <vt:lpstr>The MS-DOS File System</vt:lpstr>
      <vt:lpstr>The MS-DOS File System</vt:lpstr>
      <vt:lpstr>PowerPoint 演示文稿</vt:lpstr>
      <vt:lpstr>The UNIX V7 File System</vt:lpstr>
      <vt:lpstr>PowerPoint 演示文稿</vt:lpstr>
      <vt:lpstr>The UNIX V7 File System</vt:lpstr>
      <vt:lpstr>PowerPoint 演示文稿</vt:lpstr>
      <vt:lpstr>PowerPoint 演示文稿</vt:lpstr>
      <vt:lpstr>PowerPoint 演示文稿</vt:lpstr>
      <vt:lpstr>PowerPoint 演示文稿</vt:lpstr>
      <vt:lpstr>Security</vt:lpstr>
      <vt:lpstr>The Security Environment：Threats</vt:lpstr>
      <vt:lpstr>PowerPoint 演示文稿</vt:lpstr>
      <vt:lpstr>PowerPoint 演示文稿</vt:lpstr>
      <vt:lpstr>PowerPoint 演示文稿</vt:lpstr>
      <vt:lpstr>Basic of Cryptography</vt:lpstr>
      <vt:lpstr>Secret-Key Cryptography</vt:lpstr>
      <vt:lpstr>PowerPoint 演示文稿</vt:lpstr>
      <vt:lpstr>Public-Key Cryptography</vt:lpstr>
      <vt:lpstr>Public-Key Encryption (RSA)</vt:lpstr>
      <vt:lpstr>Public-Key Encryption (RSA)</vt:lpstr>
      <vt:lpstr>Public-Key Encryption (RSA)</vt:lpstr>
      <vt:lpstr>Public-Key Encryption (RSA)</vt:lpstr>
      <vt:lpstr>PowerPoint 演示文稿</vt:lpstr>
      <vt:lpstr>Digital Signatures</vt:lpstr>
      <vt:lpstr>PowerPoint 演示文稿</vt:lpstr>
      <vt:lpstr>PowerPoint 演示文稿</vt:lpstr>
      <vt:lpstr>PowerPoint 演示文稿</vt:lpstr>
      <vt:lpstr>PowerPoint 演示文稿</vt:lpstr>
      <vt:lpstr>PowerPoint 演示文稿</vt:lpstr>
      <vt:lpstr>Authentication</vt:lpstr>
      <vt:lpstr>Authentication Using Passwords</vt:lpstr>
      <vt:lpstr>PowerPoint 演示文稿</vt:lpstr>
      <vt:lpstr>Authentication Using a Physical Object</vt:lpstr>
      <vt:lpstr>Authentication Using Biometrics</vt:lpstr>
      <vt:lpstr>Insider Attacks: Logic Bombs</vt:lpstr>
      <vt:lpstr>Insider Attacks: Trap Doors</vt:lpstr>
      <vt:lpstr>Insider Attacks： Login Spoofing</vt:lpstr>
      <vt:lpstr>Outsider Attacks:  Buffer Overflow Attacks</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jinghui</dc:creator>
  <cp:lastModifiedBy>82305</cp:lastModifiedBy>
  <cp:revision>1090</cp:revision>
  <cp:lastPrinted>2016-08-28T08:23:50Z</cp:lastPrinted>
  <dcterms:created xsi:type="dcterms:W3CDTF">2014-10-22T04:24:20Z</dcterms:created>
  <dcterms:modified xsi:type="dcterms:W3CDTF">2023-11-21T04:39:31Z</dcterms:modified>
</cp:coreProperties>
</file>